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766DF-87FD-4EE0-9056-5BB35580CC78}" v="6" dt="2024-11-07T12:58:14.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p:cViewPr varScale="1">
        <p:scale>
          <a:sx n="76" d="100"/>
          <a:sy n="76" d="100"/>
        </p:scale>
        <p:origin x="72"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Bruner" userId="38b86391-d5d2-4f49-a66d-73697513cf98" providerId="ADAL" clId="{E75766DF-87FD-4EE0-9056-5BB35580CC78}"/>
    <pc:docChg chg="undo custSel addSld modSld">
      <pc:chgData name="Erika Bruner" userId="38b86391-d5d2-4f49-a66d-73697513cf98" providerId="ADAL" clId="{E75766DF-87FD-4EE0-9056-5BB35580CC78}" dt="2024-11-07T12:58:41.264" v="2029" actId="26606"/>
      <pc:docMkLst>
        <pc:docMk/>
      </pc:docMkLst>
      <pc:sldChg chg="addSp modSp mod setBg addAnim setClrOvrMap">
        <pc:chgData name="Erika Bruner" userId="38b86391-d5d2-4f49-a66d-73697513cf98" providerId="ADAL" clId="{E75766DF-87FD-4EE0-9056-5BB35580CC78}" dt="2024-11-07T12:53:04.520" v="1765"/>
        <pc:sldMkLst>
          <pc:docMk/>
          <pc:sldMk cId="3267772335" sldId="256"/>
        </pc:sldMkLst>
        <pc:spChg chg="mod">
          <ac:chgData name="Erika Bruner" userId="38b86391-d5d2-4f49-a66d-73697513cf98" providerId="ADAL" clId="{E75766DF-87FD-4EE0-9056-5BB35580CC78}" dt="2024-11-07T12:53:04.508" v="1763" actId="26606"/>
          <ac:spMkLst>
            <pc:docMk/>
            <pc:sldMk cId="3267772335" sldId="256"/>
            <ac:spMk id="2" creationId="{5635EF85-CA8C-11BD-1887-7FF7D0D77776}"/>
          </ac:spMkLst>
        </pc:spChg>
        <pc:spChg chg="mod">
          <ac:chgData name="Erika Bruner" userId="38b86391-d5d2-4f49-a66d-73697513cf98" providerId="ADAL" clId="{E75766DF-87FD-4EE0-9056-5BB35580CC78}" dt="2024-11-07T12:53:04.508" v="1763" actId="26606"/>
          <ac:spMkLst>
            <pc:docMk/>
            <pc:sldMk cId="3267772335" sldId="256"/>
            <ac:spMk id="3" creationId="{05ABA291-2CA2-C92D-53F7-AAA914750AAC}"/>
          </ac:spMkLst>
        </pc:spChg>
        <pc:spChg chg="add">
          <ac:chgData name="Erika Bruner" userId="38b86391-d5d2-4f49-a66d-73697513cf98" providerId="ADAL" clId="{E75766DF-87FD-4EE0-9056-5BB35580CC78}" dt="2024-11-07T12:53:04.508" v="1763" actId="26606"/>
          <ac:spMkLst>
            <pc:docMk/>
            <pc:sldMk cId="3267772335" sldId="256"/>
            <ac:spMk id="9" creationId="{71B2258F-86CA-4D4D-8270-BC05FCDEBFB3}"/>
          </ac:spMkLst>
        </pc:spChg>
        <pc:picChg chg="add">
          <ac:chgData name="Erika Bruner" userId="38b86391-d5d2-4f49-a66d-73697513cf98" providerId="ADAL" clId="{E75766DF-87FD-4EE0-9056-5BB35580CC78}" dt="2024-11-07T12:53:04.508" v="1763" actId="26606"/>
          <ac:picMkLst>
            <pc:docMk/>
            <pc:sldMk cId="3267772335" sldId="256"/>
            <ac:picMk id="5" creationId="{9652899F-5FD3-500B-B19F-F0298D9860FF}"/>
          </ac:picMkLst>
        </pc:picChg>
      </pc:sldChg>
      <pc:sldChg chg="addSp modSp mod setBg">
        <pc:chgData name="Erika Bruner" userId="38b86391-d5d2-4f49-a66d-73697513cf98" providerId="ADAL" clId="{E75766DF-87FD-4EE0-9056-5BB35580CC78}" dt="2024-11-07T12:53:17.318" v="1766" actId="26606"/>
        <pc:sldMkLst>
          <pc:docMk/>
          <pc:sldMk cId="4250792235" sldId="257"/>
        </pc:sldMkLst>
        <pc:spChg chg="mod">
          <ac:chgData name="Erika Bruner" userId="38b86391-d5d2-4f49-a66d-73697513cf98" providerId="ADAL" clId="{E75766DF-87FD-4EE0-9056-5BB35580CC78}" dt="2024-11-07T12:53:17.318" v="1766" actId="26606"/>
          <ac:spMkLst>
            <pc:docMk/>
            <pc:sldMk cId="4250792235" sldId="257"/>
            <ac:spMk id="2" creationId="{1130A6AE-C35F-9698-50F6-341BCBD5E806}"/>
          </ac:spMkLst>
        </pc:spChg>
        <pc:spChg chg="mod">
          <ac:chgData name="Erika Bruner" userId="38b86391-d5d2-4f49-a66d-73697513cf98" providerId="ADAL" clId="{E75766DF-87FD-4EE0-9056-5BB35580CC78}" dt="2024-11-07T12:53:17.318" v="1766" actId="26606"/>
          <ac:spMkLst>
            <pc:docMk/>
            <pc:sldMk cId="4250792235" sldId="257"/>
            <ac:spMk id="3" creationId="{C8C1AF65-2538-E22F-D089-7A2828BC8A3E}"/>
          </ac:spMkLst>
        </pc:spChg>
        <pc:spChg chg="add">
          <ac:chgData name="Erika Bruner" userId="38b86391-d5d2-4f49-a66d-73697513cf98" providerId="ADAL" clId="{E75766DF-87FD-4EE0-9056-5BB35580CC78}" dt="2024-11-07T12:53:17.318" v="1766" actId="26606"/>
          <ac:spMkLst>
            <pc:docMk/>
            <pc:sldMk cId="4250792235" sldId="257"/>
            <ac:spMk id="9" creationId="{3ECBE1F1-D69B-4AFA-ABD5-8E41720EF6DE}"/>
          </ac:spMkLst>
        </pc:spChg>
        <pc:spChg chg="add">
          <ac:chgData name="Erika Bruner" userId="38b86391-d5d2-4f49-a66d-73697513cf98" providerId="ADAL" clId="{E75766DF-87FD-4EE0-9056-5BB35580CC78}" dt="2024-11-07T12:53:17.318" v="1766" actId="26606"/>
          <ac:spMkLst>
            <pc:docMk/>
            <pc:sldMk cId="4250792235" sldId="257"/>
            <ac:spMk id="11" creationId="{603A6265-E10C-4B85-9C20-E75FCAF9CC63}"/>
          </ac:spMkLst>
        </pc:spChg>
        <pc:picChg chg="add">
          <ac:chgData name="Erika Bruner" userId="38b86391-d5d2-4f49-a66d-73697513cf98" providerId="ADAL" clId="{E75766DF-87FD-4EE0-9056-5BB35580CC78}" dt="2024-11-07T12:53:17.318" v="1766" actId="26606"/>
          <ac:picMkLst>
            <pc:docMk/>
            <pc:sldMk cId="4250792235" sldId="257"/>
            <ac:picMk id="5" creationId="{89D1C7FF-6BA8-B4BD-03F7-C955D066C704}"/>
          </ac:picMkLst>
        </pc:picChg>
      </pc:sldChg>
      <pc:sldChg chg="addSp delSp modSp mod setBg">
        <pc:chgData name="Erika Bruner" userId="38b86391-d5d2-4f49-a66d-73697513cf98" providerId="ADAL" clId="{E75766DF-87FD-4EE0-9056-5BB35580CC78}" dt="2024-11-07T12:54:10.929" v="1771" actId="26606"/>
        <pc:sldMkLst>
          <pc:docMk/>
          <pc:sldMk cId="1140454938" sldId="258"/>
        </pc:sldMkLst>
        <pc:spChg chg="mod">
          <ac:chgData name="Erika Bruner" userId="38b86391-d5d2-4f49-a66d-73697513cf98" providerId="ADAL" clId="{E75766DF-87FD-4EE0-9056-5BB35580CC78}" dt="2024-11-07T12:54:10.929" v="1771" actId="26606"/>
          <ac:spMkLst>
            <pc:docMk/>
            <pc:sldMk cId="1140454938" sldId="258"/>
            <ac:spMk id="2" creationId="{DA511F66-759B-4CAA-18BE-249CA00227C2}"/>
          </ac:spMkLst>
        </pc:spChg>
        <pc:spChg chg="mod">
          <ac:chgData name="Erika Bruner" userId="38b86391-d5d2-4f49-a66d-73697513cf98" providerId="ADAL" clId="{E75766DF-87FD-4EE0-9056-5BB35580CC78}" dt="2024-11-07T12:54:10.929" v="1771" actId="26606"/>
          <ac:spMkLst>
            <pc:docMk/>
            <pc:sldMk cId="1140454938" sldId="258"/>
            <ac:spMk id="3" creationId="{EBDE9D55-EBE6-78DC-0D5A-AF1E9A46B6E0}"/>
          </ac:spMkLst>
        </pc:spChg>
        <pc:spChg chg="add del">
          <ac:chgData name="Erika Bruner" userId="38b86391-d5d2-4f49-a66d-73697513cf98" providerId="ADAL" clId="{E75766DF-87FD-4EE0-9056-5BB35580CC78}" dt="2024-11-07T12:53:40.046" v="1768" actId="26606"/>
          <ac:spMkLst>
            <pc:docMk/>
            <pc:sldMk cId="1140454938" sldId="258"/>
            <ac:spMk id="9" creationId="{9F7D5CDA-D291-4307-BF55-1381FED29634}"/>
          </ac:spMkLst>
        </pc:spChg>
        <pc:spChg chg="add del">
          <ac:chgData name="Erika Bruner" userId="38b86391-d5d2-4f49-a66d-73697513cf98" providerId="ADAL" clId="{E75766DF-87FD-4EE0-9056-5BB35580CC78}" dt="2024-11-07T12:54:10.929" v="1771" actId="26606"/>
          <ac:spMkLst>
            <pc:docMk/>
            <pc:sldMk cId="1140454938" sldId="258"/>
            <ac:spMk id="10" creationId="{EDDBB197-D710-4A4F-A9CA-FD2177498BE8}"/>
          </ac:spMkLst>
        </pc:spChg>
        <pc:spChg chg="add del">
          <ac:chgData name="Erika Bruner" userId="38b86391-d5d2-4f49-a66d-73697513cf98" providerId="ADAL" clId="{E75766DF-87FD-4EE0-9056-5BB35580CC78}" dt="2024-11-07T12:54:10.929" v="1771" actId="26606"/>
          <ac:spMkLst>
            <pc:docMk/>
            <pc:sldMk cId="1140454938" sldId="258"/>
            <ac:spMk id="12" creationId="{975D1CFA-2CDB-4B64-BD9F-85744E8DA12F}"/>
          </ac:spMkLst>
        </pc:spChg>
        <pc:spChg chg="add">
          <ac:chgData name="Erika Bruner" userId="38b86391-d5d2-4f49-a66d-73697513cf98" providerId="ADAL" clId="{E75766DF-87FD-4EE0-9056-5BB35580CC78}" dt="2024-11-07T12:54:10.929" v="1771" actId="26606"/>
          <ac:spMkLst>
            <pc:docMk/>
            <pc:sldMk cId="1140454938" sldId="258"/>
            <ac:spMk id="23" creationId="{F13C74B1-5B17-4795-BED0-7140497B445A}"/>
          </ac:spMkLst>
        </pc:spChg>
        <pc:spChg chg="add">
          <ac:chgData name="Erika Bruner" userId="38b86391-d5d2-4f49-a66d-73697513cf98" providerId="ADAL" clId="{E75766DF-87FD-4EE0-9056-5BB35580CC78}" dt="2024-11-07T12:54:10.929" v="1771" actId="26606"/>
          <ac:spMkLst>
            <pc:docMk/>
            <pc:sldMk cId="1140454938" sldId="258"/>
            <ac:spMk id="25" creationId="{D4974D33-8DC5-464E-8C6D-BE58F0669C17}"/>
          </ac:spMkLst>
        </pc:spChg>
        <pc:grpChg chg="add del">
          <ac:chgData name="Erika Bruner" userId="38b86391-d5d2-4f49-a66d-73697513cf98" providerId="ADAL" clId="{E75766DF-87FD-4EE0-9056-5BB35580CC78}" dt="2024-11-07T12:54:10.929" v="1771" actId="26606"/>
          <ac:grpSpMkLst>
            <pc:docMk/>
            <pc:sldMk cId="1140454938" sldId="258"/>
            <ac:grpSpMk id="14" creationId="{25EE5136-01F1-466C-962D-BA9B4C6757AA}"/>
          </ac:grpSpMkLst>
        </pc:grpChg>
        <pc:picChg chg="add del">
          <ac:chgData name="Erika Bruner" userId="38b86391-d5d2-4f49-a66d-73697513cf98" providerId="ADAL" clId="{E75766DF-87FD-4EE0-9056-5BB35580CC78}" dt="2024-11-07T12:53:40.046" v="1768" actId="26606"/>
          <ac:picMkLst>
            <pc:docMk/>
            <pc:sldMk cId="1140454938" sldId="258"/>
            <ac:picMk id="5" creationId="{DC597A9C-F2BB-AF36-3085-4E9D0FCFD658}"/>
          </ac:picMkLst>
        </pc:picChg>
        <pc:picChg chg="add mod">
          <ac:chgData name="Erika Bruner" userId="38b86391-d5d2-4f49-a66d-73697513cf98" providerId="ADAL" clId="{E75766DF-87FD-4EE0-9056-5BB35580CC78}" dt="2024-11-07T12:54:10.929" v="1771" actId="26606"/>
          <ac:picMkLst>
            <pc:docMk/>
            <pc:sldMk cId="1140454938" sldId="258"/>
            <ac:picMk id="7" creationId="{3B291538-9829-C6DC-B24D-70134A09EFB8}"/>
          </ac:picMkLst>
        </pc:picChg>
      </pc:sldChg>
      <pc:sldChg chg="addSp delSp modSp mod setBg">
        <pc:chgData name="Erika Bruner" userId="38b86391-d5d2-4f49-a66d-73697513cf98" providerId="ADAL" clId="{E75766DF-87FD-4EE0-9056-5BB35580CC78}" dt="2024-11-07T12:54:33.628" v="1772" actId="26606"/>
        <pc:sldMkLst>
          <pc:docMk/>
          <pc:sldMk cId="2467226178" sldId="259"/>
        </pc:sldMkLst>
        <pc:spChg chg="mod">
          <ac:chgData name="Erika Bruner" userId="38b86391-d5d2-4f49-a66d-73697513cf98" providerId="ADAL" clId="{E75766DF-87FD-4EE0-9056-5BB35580CC78}" dt="2024-11-07T12:54:33.628" v="1772" actId="26606"/>
          <ac:spMkLst>
            <pc:docMk/>
            <pc:sldMk cId="2467226178" sldId="259"/>
            <ac:spMk id="2" creationId="{7375B350-6936-0B57-6CA9-ADC52EF0D3DF}"/>
          </ac:spMkLst>
        </pc:spChg>
        <pc:spChg chg="del">
          <ac:chgData name="Erika Bruner" userId="38b86391-d5d2-4f49-a66d-73697513cf98" providerId="ADAL" clId="{E75766DF-87FD-4EE0-9056-5BB35580CC78}" dt="2024-11-07T12:54:33.628" v="1772" actId="26606"/>
          <ac:spMkLst>
            <pc:docMk/>
            <pc:sldMk cId="2467226178" sldId="259"/>
            <ac:spMk id="3" creationId="{9B223AAA-8045-82D7-A9FB-12CAC844A244}"/>
          </ac:spMkLst>
        </pc:spChg>
        <pc:spChg chg="add">
          <ac:chgData name="Erika Bruner" userId="38b86391-d5d2-4f49-a66d-73697513cf98" providerId="ADAL" clId="{E75766DF-87FD-4EE0-9056-5BB35580CC78}" dt="2024-11-07T12:54:33.628" v="1772" actId="26606"/>
          <ac:spMkLst>
            <pc:docMk/>
            <pc:sldMk cId="2467226178" sldId="259"/>
            <ac:spMk id="9" creationId="{CB49665F-0298-4449-8D2D-209989CB9EE3}"/>
          </ac:spMkLst>
        </pc:spChg>
        <pc:spChg chg="add">
          <ac:chgData name="Erika Bruner" userId="38b86391-d5d2-4f49-a66d-73697513cf98" providerId="ADAL" clId="{E75766DF-87FD-4EE0-9056-5BB35580CC78}" dt="2024-11-07T12:54:33.628" v="1772" actId="26606"/>
          <ac:spMkLst>
            <pc:docMk/>
            <pc:sldMk cId="2467226178" sldId="259"/>
            <ac:spMk id="11" creationId="{A71EEC14-174A-46FA-B046-474750457130}"/>
          </ac:spMkLst>
        </pc:spChg>
        <pc:grpChg chg="add">
          <ac:chgData name="Erika Bruner" userId="38b86391-d5d2-4f49-a66d-73697513cf98" providerId="ADAL" clId="{E75766DF-87FD-4EE0-9056-5BB35580CC78}" dt="2024-11-07T12:54:33.628" v="1772" actId="26606"/>
          <ac:grpSpMkLst>
            <pc:docMk/>
            <pc:sldMk cId="2467226178" sldId="259"/>
            <ac:grpSpMk id="13" creationId="{EEB6CB95-E653-4C6C-AE51-62FD848E8D5B}"/>
          </ac:grpSpMkLst>
        </pc:grpChg>
        <pc:grpChg chg="add">
          <ac:chgData name="Erika Bruner" userId="38b86391-d5d2-4f49-a66d-73697513cf98" providerId="ADAL" clId="{E75766DF-87FD-4EE0-9056-5BB35580CC78}" dt="2024-11-07T12:54:33.628" v="1772" actId="26606"/>
          <ac:grpSpMkLst>
            <pc:docMk/>
            <pc:sldMk cId="2467226178" sldId="259"/>
            <ac:grpSpMk id="17" creationId="{43F5E015-E085-4624-B431-B42414448684}"/>
          </ac:grpSpMkLst>
        </pc:grpChg>
        <pc:graphicFrameChg chg="add">
          <ac:chgData name="Erika Bruner" userId="38b86391-d5d2-4f49-a66d-73697513cf98" providerId="ADAL" clId="{E75766DF-87FD-4EE0-9056-5BB35580CC78}" dt="2024-11-07T12:54:33.628" v="1772" actId="26606"/>
          <ac:graphicFrameMkLst>
            <pc:docMk/>
            <pc:sldMk cId="2467226178" sldId="259"/>
            <ac:graphicFrameMk id="5" creationId="{FDF57E2F-6CC6-7ECF-571F-F5EC359F2EDD}"/>
          </ac:graphicFrameMkLst>
        </pc:graphicFrameChg>
      </pc:sldChg>
      <pc:sldChg chg="addSp modSp mod setBg">
        <pc:chgData name="Erika Bruner" userId="38b86391-d5d2-4f49-a66d-73697513cf98" providerId="ADAL" clId="{E75766DF-87FD-4EE0-9056-5BB35580CC78}" dt="2024-11-07T12:54:51.425" v="1773" actId="26606"/>
        <pc:sldMkLst>
          <pc:docMk/>
          <pc:sldMk cId="2095250195" sldId="260"/>
        </pc:sldMkLst>
        <pc:spChg chg="mod">
          <ac:chgData name="Erika Bruner" userId="38b86391-d5d2-4f49-a66d-73697513cf98" providerId="ADAL" clId="{E75766DF-87FD-4EE0-9056-5BB35580CC78}" dt="2024-11-07T12:54:51.425" v="1773" actId="26606"/>
          <ac:spMkLst>
            <pc:docMk/>
            <pc:sldMk cId="2095250195" sldId="260"/>
            <ac:spMk id="2" creationId="{45D32590-93D9-B59F-AF86-FE1A02EFC8C4}"/>
          </ac:spMkLst>
        </pc:spChg>
        <pc:spChg chg="mod">
          <ac:chgData name="Erika Bruner" userId="38b86391-d5d2-4f49-a66d-73697513cf98" providerId="ADAL" clId="{E75766DF-87FD-4EE0-9056-5BB35580CC78}" dt="2024-11-07T12:54:51.425" v="1773" actId="26606"/>
          <ac:spMkLst>
            <pc:docMk/>
            <pc:sldMk cId="2095250195" sldId="260"/>
            <ac:spMk id="3" creationId="{F5A890E5-6E98-72A0-B83B-7B11E4A9AE43}"/>
          </ac:spMkLst>
        </pc:spChg>
        <pc:spChg chg="add">
          <ac:chgData name="Erika Bruner" userId="38b86391-d5d2-4f49-a66d-73697513cf98" providerId="ADAL" clId="{E75766DF-87FD-4EE0-9056-5BB35580CC78}" dt="2024-11-07T12:54:51.425" v="1773" actId="26606"/>
          <ac:spMkLst>
            <pc:docMk/>
            <pc:sldMk cId="2095250195" sldId="260"/>
            <ac:spMk id="9" creationId="{9F7D5CDA-D291-4307-BF55-1381FED29634}"/>
          </ac:spMkLst>
        </pc:spChg>
        <pc:picChg chg="add">
          <ac:chgData name="Erika Bruner" userId="38b86391-d5d2-4f49-a66d-73697513cf98" providerId="ADAL" clId="{E75766DF-87FD-4EE0-9056-5BB35580CC78}" dt="2024-11-07T12:54:51.425" v="1773" actId="26606"/>
          <ac:picMkLst>
            <pc:docMk/>
            <pc:sldMk cId="2095250195" sldId="260"/>
            <ac:picMk id="5" creationId="{16838EBB-0CDD-5957-4AF0-EB412ED33707}"/>
          </ac:picMkLst>
        </pc:picChg>
      </pc:sldChg>
      <pc:sldChg chg="addSp delSp modSp mod setBg modNotesTx">
        <pc:chgData name="Erika Bruner" userId="38b86391-d5d2-4f49-a66d-73697513cf98" providerId="ADAL" clId="{E75766DF-87FD-4EE0-9056-5BB35580CC78}" dt="2024-11-07T12:56:33.497" v="2014" actId="26606"/>
        <pc:sldMkLst>
          <pc:docMk/>
          <pc:sldMk cId="34640656" sldId="261"/>
        </pc:sldMkLst>
        <pc:spChg chg="mod">
          <ac:chgData name="Erika Bruner" userId="38b86391-d5d2-4f49-a66d-73697513cf98" providerId="ADAL" clId="{E75766DF-87FD-4EE0-9056-5BB35580CC78}" dt="2024-11-07T12:56:33.497" v="2014" actId="26606"/>
          <ac:spMkLst>
            <pc:docMk/>
            <pc:sldMk cId="34640656" sldId="261"/>
            <ac:spMk id="2" creationId="{7DE4CBBF-4053-961F-04E1-8095CFC92910}"/>
          </ac:spMkLst>
        </pc:spChg>
        <pc:spChg chg="del">
          <ac:chgData name="Erika Bruner" userId="38b86391-d5d2-4f49-a66d-73697513cf98" providerId="ADAL" clId="{E75766DF-87FD-4EE0-9056-5BB35580CC78}" dt="2024-11-07T12:56:33.497" v="2014" actId="26606"/>
          <ac:spMkLst>
            <pc:docMk/>
            <pc:sldMk cId="34640656" sldId="261"/>
            <ac:spMk id="3" creationId="{8B413CA5-02E3-F448-C8B3-B9D542CDE040}"/>
          </ac:spMkLst>
        </pc:spChg>
        <pc:spChg chg="add">
          <ac:chgData name="Erika Bruner" userId="38b86391-d5d2-4f49-a66d-73697513cf98" providerId="ADAL" clId="{E75766DF-87FD-4EE0-9056-5BB35580CC78}" dt="2024-11-07T12:56:33.497" v="2014" actId="26606"/>
          <ac:spMkLst>
            <pc:docMk/>
            <pc:sldMk cId="34640656" sldId="261"/>
            <ac:spMk id="9" creationId="{BACC6370-2D7E-4714-9D71-7542949D7D5D}"/>
          </ac:spMkLst>
        </pc:spChg>
        <pc:spChg chg="add">
          <ac:chgData name="Erika Bruner" userId="38b86391-d5d2-4f49-a66d-73697513cf98" providerId="ADAL" clId="{E75766DF-87FD-4EE0-9056-5BB35580CC78}" dt="2024-11-07T12:56:33.497" v="2014" actId="26606"/>
          <ac:spMkLst>
            <pc:docMk/>
            <pc:sldMk cId="34640656" sldId="261"/>
            <ac:spMk id="11" creationId="{256B2C21-A230-48C0-8DF1-C46611373C44}"/>
          </ac:spMkLst>
        </pc:spChg>
        <pc:spChg chg="add">
          <ac:chgData name="Erika Bruner" userId="38b86391-d5d2-4f49-a66d-73697513cf98" providerId="ADAL" clId="{E75766DF-87FD-4EE0-9056-5BB35580CC78}" dt="2024-11-07T12:56:33.497" v="2014" actId="26606"/>
          <ac:spMkLst>
            <pc:docMk/>
            <pc:sldMk cId="34640656" sldId="261"/>
            <ac:spMk id="13" creationId="{3847E18C-932D-4C95-AABA-FEC7C9499AD7}"/>
          </ac:spMkLst>
        </pc:spChg>
        <pc:spChg chg="add">
          <ac:chgData name="Erika Bruner" userId="38b86391-d5d2-4f49-a66d-73697513cf98" providerId="ADAL" clId="{E75766DF-87FD-4EE0-9056-5BB35580CC78}" dt="2024-11-07T12:56:33.497" v="2014" actId="26606"/>
          <ac:spMkLst>
            <pc:docMk/>
            <pc:sldMk cId="34640656" sldId="261"/>
            <ac:spMk id="15" creationId="{3150CB11-0C61-439E-910F-5787759E72A0}"/>
          </ac:spMkLst>
        </pc:spChg>
        <pc:spChg chg="add">
          <ac:chgData name="Erika Bruner" userId="38b86391-d5d2-4f49-a66d-73697513cf98" providerId="ADAL" clId="{E75766DF-87FD-4EE0-9056-5BB35580CC78}" dt="2024-11-07T12:56:33.497" v="2014" actId="26606"/>
          <ac:spMkLst>
            <pc:docMk/>
            <pc:sldMk cId="34640656" sldId="261"/>
            <ac:spMk id="17" creationId="{43F8A58B-5155-44CE-A5FF-7647B47D0A7A}"/>
          </ac:spMkLst>
        </pc:spChg>
        <pc:spChg chg="add">
          <ac:chgData name="Erika Bruner" userId="38b86391-d5d2-4f49-a66d-73697513cf98" providerId="ADAL" clId="{E75766DF-87FD-4EE0-9056-5BB35580CC78}" dt="2024-11-07T12:56:33.497" v="2014" actId="26606"/>
          <ac:spMkLst>
            <pc:docMk/>
            <pc:sldMk cId="34640656" sldId="261"/>
            <ac:spMk id="19" creationId="{443F2ACA-E6D6-4028-82DD-F03C262D5DE6}"/>
          </ac:spMkLst>
        </pc:spChg>
        <pc:graphicFrameChg chg="add">
          <ac:chgData name="Erika Bruner" userId="38b86391-d5d2-4f49-a66d-73697513cf98" providerId="ADAL" clId="{E75766DF-87FD-4EE0-9056-5BB35580CC78}" dt="2024-11-07T12:56:33.497" v="2014" actId="26606"/>
          <ac:graphicFrameMkLst>
            <pc:docMk/>
            <pc:sldMk cId="34640656" sldId="261"/>
            <ac:graphicFrameMk id="5" creationId="{4F4F8868-25FB-C91D-B6A5-B9251342087E}"/>
          </ac:graphicFrameMkLst>
        </pc:graphicFrameChg>
      </pc:sldChg>
      <pc:sldChg chg="addSp modSp mod setBg modNotesTx">
        <pc:chgData name="Erika Bruner" userId="38b86391-d5d2-4f49-a66d-73697513cf98" providerId="ADAL" clId="{E75766DF-87FD-4EE0-9056-5BB35580CC78}" dt="2024-11-07T12:56:45.909" v="2015" actId="26606"/>
        <pc:sldMkLst>
          <pc:docMk/>
          <pc:sldMk cId="2060029246" sldId="262"/>
        </pc:sldMkLst>
        <pc:spChg chg="mod">
          <ac:chgData name="Erika Bruner" userId="38b86391-d5d2-4f49-a66d-73697513cf98" providerId="ADAL" clId="{E75766DF-87FD-4EE0-9056-5BB35580CC78}" dt="2024-11-07T12:56:45.909" v="2015" actId="26606"/>
          <ac:spMkLst>
            <pc:docMk/>
            <pc:sldMk cId="2060029246" sldId="262"/>
            <ac:spMk id="2" creationId="{A4DF8D06-3D61-E845-E3A7-56A2B4AC472A}"/>
          </ac:spMkLst>
        </pc:spChg>
        <pc:spChg chg="mod">
          <ac:chgData name="Erika Bruner" userId="38b86391-d5d2-4f49-a66d-73697513cf98" providerId="ADAL" clId="{E75766DF-87FD-4EE0-9056-5BB35580CC78}" dt="2024-11-07T12:56:45.909" v="2015" actId="26606"/>
          <ac:spMkLst>
            <pc:docMk/>
            <pc:sldMk cId="2060029246" sldId="262"/>
            <ac:spMk id="3" creationId="{50B865D2-243D-00A0-ABB0-E3E38986CF2C}"/>
          </ac:spMkLst>
        </pc:spChg>
        <pc:spChg chg="add">
          <ac:chgData name="Erika Bruner" userId="38b86391-d5d2-4f49-a66d-73697513cf98" providerId="ADAL" clId="{E75766DF-87FD-4EE0-9056-5BB35580CC78}" dt="2024-11-07T12:56:45.909" v="2015" actId="26606"/>
          <ac:spMkLst>
            <pc:docMk/>
            <pc:sldMk cId="2060029246" sldId="262"/>
            <ac:spMk id="9" creationId="{C0763A76-9F1C-4FC5-82B7-DD475DA461B2}"/>
          </ac:spMkLst>
        </pc:spChg>
        <pc:spChg chg="add">
          <ac:chgData name="Erika Bruner" userId="38b86391-d5d2-4f49-a66d-73697513cf98" providerId="ADAL" clId="{E75766DF-87FD-4EE0-9056-5BB35580CC78}" dt="2024-11-07T12:56:45.909" v="2015" actId="26606"/>
          <ac:spMkLst>
            <pc:docMk/>
            <pc:sldMk cId="2060029246" sldId="262"/>
            <ac:spMk id="11" creationId="{E81BF4F6-F2CF-4984-9D14-D6966D92F99F}"/>
          </ac:spMkLst>
        </pc:spChg>
        <pc:picChg chg="add">
          <ac:chgData name="Erika Bruner" userId="38b86391-d5d2-4f49-a66d-73697513cf98" providerId="ADAL" clId="{E75766DF-87FD-4EE0-9056-5BB35580CC78}" dt="2024-11-07T12:56:45.909" v="2015" actId="26606"/>
          <ac:picMkLst>
            <pc:docMk/>
            <pc:sldMk cId="2060029246" sldId="262"/>
            <ac:picMk id="5" creationId="{12F61D58-5085-AC1A-C6C0-6D63A189B229}"/>
          </ac:picMkLst>
        </pc:picChg>
      </pc:sldChg>
      <pc:sldChg chg="addSp delSp modSp new mod setBg modNotesTx">
        <pc:chgData name="Erika Bruner" userId="38b86391-d5d2-4f49-a66d-73697513cf98" providerId="ADAL" clId="{E75766DF-87FD-4EE0-9056-5BB35580CC78}" dt="2024-11-07T12:57:12.219" v="2018" actId="26606"/>
        <pc:sldMkLst>
          <pc:docMk/>
          <pc:sldMk cId="2899349410" sldId="263"/>
        </pc:sldMkLst>
        <pc:spChg chg="mod">
          <ac:chgData name="Erika Bruner" userId="38b86391-d5d2-4f49-a66d-73697513cf98" providerId="ADAL" clId="{E75766DF-87FD-4EE0-9056-5BB35580CC78}" dt="2024-11-07T12:57:12.219" v="2018" actId="26606"/>
          <ac:spMkLst>
            <pc:docMk/>
            <pc:sldMk cId="2899349410" sldId="263"/>
            <ac:spMk id="2" creationId="{74FE03C0-D6AF-9F5F-FA56-08163AA767A5}"/>
          </ac:spMkLst>
        </pc:spChg>
        <pc:spChg chg="del mod">
          <ac:chgData name="Erika Bruner" userId="38b86391-d5d2-4f49-a66d-73697513cf98" providerId="ADAL" clId="{E75766DF-87FD-4EE0-9056-5BB35580CC78}" dt="2024-11-07T12:57:12.219" v="2018" actId="26606"/>
          <ac:spMkLst>
            <pc:docMk/>
            <pc:sldMk cId="2899349410" sldId="263"/>
            <ac:spMk id="3" creationId="{B3A00660-16D2-3BCE-DABA-5BC2F863EED6}"/>
          </ac:spMkLst>
        </pc:spChg>
        <pc:spChg chg="add del">
          <ac:chgData name="Erika Bruner" userId="38b86391-d5d2-4f49-a66d-73697513cf98" providerId="ADAL" clId="{E75766DF-87FD-4EE0-9056-5BB35580CC78}" dt="2024-11-07T12:57:12.196" v="2017" actId="26606"/>
          <ac:spMkLst>
            <pc:docMk/>
            <pc:sldMk cId="2899349410" sldId="263"/>
            <ac:spMk id="9" creationId="{C0763A76-9F1C-4FC5-82B7-DD475DA461B2}"/>
          </ac:spMkLst>
        </pc:spChg>
        <pc:spChg chg="add del">
          <ac:chgData name="Erika Bruner" userId="38b86391-d5d2-4f49-a66d-73697513cf98" providerId="ADAL" clId="{E75766DF-87FD-4EE0-9056-5BB35580CC78}" dt="2024-11-07T12:57:12.196" v="2017" actId="26606"/>
          <ac:spMkLst>
            <pc:docMk/>
            <pc:sldMk cId="2899349410" sldId="263"/>
            <ac:spMk id="11" creationId="{E81BF4F6-F2CF-4984-9D14-D6966D92F99F}"/>
          </ac:spMkLst>
        </pc:spChg>
        <pc:spChg chg="add">
          <ac:chgData name="Erika Bruner" userId="38b86391-d5d2-4f49-a66d-73697513cf98" providerId="ADAL" clId="{E75766DF-87FD-4EE0-9056-5BB35580CC78}" dt="2024-11-07T12:57:12.219" v="2018" actId="26606"/>
          <ac:spMkLst>
            <pc:docMk/>
            <pc:sldMk cId="2899349410" sldId="263"/>
            <ac:spMk id="13" creationId="{AAD0DBB9-1A4B-4391-81D4-CB19F9AB918A}"/>
          </ac:spMkLst>
        </pc:spChg>
        <pc:spChg chg="add">
          <ac:chgData name="Erika Bruner" userId="38b86391-d5d2-4f49-a66d-73697513cf98" providerId="ADAL" clId="{E75766DF-87FD-4EE0-9056-5BB35580CC78}" dt="2024-11-07T12:57:12.219" v="2018" actId="26606"/>
          <ac:spMkLst>
            <pc:docMk/>
            <pc:sldMk cId="2899349410" sldId="263"/>
            <ac:spMk id="14" creationId="{BACC6370-2D7E-4714-9D71-7542949D7D5D}"/>
          </ac:spMkLst>
        </pc:spChg>
        <pc:spChg chg="add">
          <ac:chgData name="Erika Bruner" userId="38b86391-d5d2-4f49-a66d-73697513cf98" providerId="ADAL" clId="{E75766DF-87FD-4EE0-9056-5BB35580CC78}" dt="2024-11-07T12:57:12.219" v="2018" actId="26606"/>
          <ac:spMkLst>
            <pc:docMk/>
            <pc:sldMk cId="2899349410" sldId="263"/>
            <ac:spMk id="15" creationId="{063BBA22-50EA-4C4D-BE05-F1CE4E63AA56}"/>
          </ac:spMkLst>
        </pc:spChg>
        <pc:spChg chg="add">
          <ac:chgData name="Erika Bruner" userId="38b86391-d5d2-4f49-a66d-73697513cf98" providerId="ADAL" clId="{E75766DF-87FD-4EE0-9056-5BB35580CC78}" dt="2024-11-07T12:57:12.219" v="2018" actId="26606"/>
          <ac:spMkLst>
            <pc:docMk/>
            <pc:sldMk cId="2899349410" sldId="263"/>
            <ac:spMk id="16" creationId="{F68B3F68-107C-434F-AA38-110D5EA91B85}"/>
          </ac:spMkLst>
        </pc:spChg>
        <pc:graphicFrameChg chg="add">
          <ac:chgData name="Erika Bruner" userId="38b86391-d5d2-4f49-a66d-73697513cf98" providerId="ADAL" clId="{E75766DF-87FD-4EE0-9056-5BB35580CC78}" dt="2024-11-07T12:57:12.219" v="2018" actId="26606"/>
          <ac:graphicFrameMkLst>
            <pc:docMk/>
            <pc:sldMk cId="2899349410" sldId="263"/>
            <ac:graphicFrameMk id="17" creationId="{04EB72B8-4E80-59E2-4FBF-E4EBCFBCC555}"/>
          </ac:graphicFrameMkLst>
        </pc:graphicFrameChg>
        <pc:picChg chg="add del">
          <ac:chgData name="Erika Bruner" userId="38b86391-d5d2-4f49-a66d-73697513cf98" providerId="ADAL" clId="{E75766DF-87FD-4EE0-9056-5BB35580CC78}" dt="2024-11-07T12:57:12.196" v="2017" actId="26606"/>
          <ac:picMkLst>
            <pc:docMk/>
            <pc:sldMk cId="2899349410" sldId="263"/>
            <ac:picMk id="5" creationId="{3B9D3E02-56FB-7055-F7F5-54059F511A8C}"/>
          </ac:picMkLst>
        </pc:picChg>
      </pc:sldChg>
      <pc:sldChg chg="addSp delSp modSp new mod setBg">
        <pc:chgData name="Erika Bruner" userId="38b86391-d5d2-4f49-a66d-73697513cf98" providerId="ADAL" clId="{E75766DF-87FD-4EE0-9056-5BB35580CC78}" dt="2024-11-07T12:57:26.729" v="2019" actId="26606"/>
        <pc:sldMkLst>
          <pc:docMk/>
          <pc:sldMk cId="909949772" sldId="264"/>
        </pc:sldMkLst>
        <pc:spChg chg="mod">
          <ac:chgData name="Erika Bruner" userId="38b86391-d5d2-4f49-a66d-73697513cf98" providerId="ADAL" clId="{E75766DF-87FD-4EE0-9056-5BB35580CC78}" dt="2024-11-07T12:57:26.729" v="2019" actId="26606"/>
          <ac:spMkLst>
            <pc:docMk/>
            <pc:sldMk cId="909949772" sldId="264"/>
            <ac:spMk id="2" creationId="{83B1F612-9BC4-6DD2-C452-B1A1E807784E}"/>
          </ac:spMkLst>
        </pc:spChg>
        <pc:spChg chg="del mod">
          <ac:chgData name="Erika Bruner" userId="38b86391-d5d2-4f49-a66d-73697513cf98" providerId="ADAL" clId="{E75766DF-87FD-4EE0-9056-5BB35580CC78}" dt="2024-11-07T12:57:26.729" v="2019" actId="26606"/>
          <ac:spMkLst>
            <pc:docMk/>
            <pc:sldMk cId="909949772" sldId="264"/>
            <ac:spMk id="3" creationId="{EF540755-69F7-DE9A-852E-C108CD054D33}"/>
          </ac:spMkLst>
        </pc:spChg>
        <pc:spChg chg="add">
          <ac:chgData name="Erika Bruner" userId="38b86391-d5d2-4f49-a66d-73697513cf98" providerId="ADAL" clId="{E75766DF-87FD-4EE0-9056-5BB35580CC78}" dt="2024-11-07T12:57:26.729" v="2019" actId="26606"/>
          <ac:spMkLst>
            <pc:docMk/>
            <pc:sldMk cId="909949772" sldId="264"/>
            <ac:spMk id="10" creationId="{E51BA4DF-2BD4-4EC2-B1DB-B27C8AC71864}"/>
          </ac:spMkLst>
        </pc:spChg>
        <pc:graphicFrameChg chg="add">
          <ac:chgData name="Erika Bruner" userId="38b86391-d5d2-4f49-a66d-73697513cf98" providerId="ADAL" clId="{E75766DF-87FD-4EE0-9056-5BB35580CC78}" dt="2024-11-07T12:57:26.729" v="2019" actId="26606"/>
          <ac:graphicFrameMkLst>
            <pc:docMk/>
            <pc:sldMk cId="909949772" sldId="264"/>
            <ac:graphicFrameMk id="5" creationId="{1BDD7F30-B29A-B290-932C-274C706913ED}"/>
          </ac:graphicFrameMkLst>
        </pc:graphicFrameChg>
        <pc:picChg chg="add">
          <ac:chgData name="Erika Bruner" userId="38b86391-d5d2-4f49-a66d-73697513cf98" providerId="ADAL" clId="{E75766DF-87FD-4EE0-9056-5BB35580CC78}" dt="2024-11-07T12:57:26.729" v="2019" actId="26606"/>
          <ac:picMkLst>
            <pc:docMk/>
            <pc:sldMk cId="909949772" sldId="264"/>
            <ac:picMk id="6" creationId="{4DC4D736-ADBB-CFB5-53A8-5233E9B9E54E}"/>
          </ac:picMkLst>
        </pc:picChg>
      </pc:sldChg>
      <pc:sldChg chg="addSp modSp new mod setBg">
        <pc:chgData name="Erika Bruner" userId="38b86391-d5d2-4f49-a66d-73697513cf98" providerId="ADAL" clId="{E75766DF-87FD-4EE0-9056-5BB35580CC78}" dt="2024-11-07T12:57:38.849" v="2020" actId="26606"/>
        <pc:sldMkLst>
          <pc:docMk/>
          <pc:sldMk cId="2166602782" sldId="265"/>
        </pc:sldMkLst>
        <pc:spChg chg="mod">
          <ac:chgData name="Erika Bruner" userId="38b86391-d5d2-4f49-a66d-73697513cf98" providerId="ADAL" clId="{E75766DF-87FD-4EE0-9056-5BB35580CC78}" dt="2024-11-07T12:57:38.849" v="2020" actId="26606"/>
          <ac:spMkLst>
            <pc:docMk/>
            <pc:sldMk cId="2166602782" sldId="265"/>
            <ac:spMk id="2" creationId="{265CD05C-13E8-6A96-75B6-98AE770B726A}"/>
          </ac:spMkLst>
        </pc:spChg>
        <pc:spChg chg="mod">
          <ac:chgData name="Erika Bruner" userId="38b86391-d5d2-4f49-a66d-73697513cf98" providerId="ADAL" clId="{E75766DF-87FD-4EE0-9056-5BB35580CC78}" dt="2024-11-07T12:57:38.849" v="2020" actId="26606"/>
          <ac:spMkLst>
            <pc:docMk/>
            <pc:sldMk cId="2166602782" sldId="265"/>
            <ac:spMk id="3" creationId="{EA1E0489-3470-EA06-39C4-4503B9E07317}"/>
          </ac:spMkLst>
        </pc:spChg>
        <pc:spChg chg="add">
          <ac:chgData name="Erika Bruner" userId="38b86391-d5d2-4f49-a66d-73697513cf98" providerId="ADAL" clId="{E75766DF-87FD-4EE0-9056-5BB35580CC78}" dt="2024-11-07T12:57:38.849" v="2020" actId="26606"/>
          <ac:spMkLst>
            <pc:docMk/>
            <pc:sldMk cId="2166602782" sldId="265"/>
            <ac:spMk id="9" creationId="{C0763A76-9F1C-4FC5-82B7-DD475DA461B2}"/>
          </ac:spMkLst>
        </pc:spChg>
        <pc:spChg chg="add">
          <ac:chgData name="Erika Bruner" userId="38b86391-d5d2-4f49-a66d-73697513cf98" providerId="ADAL" clId="{E75766DF-87FD-4EE0-9056-5BB35580CC78}" dt="2024-11-07T12:57:38.849" v="2020" actId="26606"/>
          <ac:spMkLst>
            <pc:docMk/>
            <pc:sldMk cId="2166602782" sldId="265"/>
            <ac:spMk id="11" creationId="{E81BF4F6-F2CF-4984-9D14-D6966D92F99F}"/>
          </ac:spMkLst>
        </pc:spChg>
        <pc:picChg chg="add">
          <ac:chgData name="Erika Bruner" userId="38b86391-d5d2-4f49-a66d-73697513cf98" providerId="ADAL" clId="{E75766DF-87FD-4EE0-9056-5BB35580CC78}" dt="2024-11-07T12:57:38.849" v="2020" actId="26606"/>
          <ac:picMkLst>
            <pc:docMk/>
            <pc:sldMk cId="2166602782" sldId="265"/>
            <ac:picMk id="5" creationId="{8DAD0FEA-86A9-C675-7098-4FC893472605}"/>
          </ac:picMkLst>
        </pc:picChg>
      </pc:sldChg>
      <pc:sldChg chg="addSp delSp modSp new mod setBg modNotesTx">
        <pc:chgData name="Erika Bruner" userId="38b86391-d5d2-4f49-a66d-73697513cf98" providerId="ADAL" clId="{E75766DF-87FD-4EE0-9056-5BB35580CC78}" dt="2024-11-07T12:58:34.678" v="2028" actId="27614"/>
        <pc:sldMkLst>
          <pc:docMk/>
          <pc:sldMk cId="1808122175" sldId="266"/>
        </pc:sldMkLst>
        <pc:spChg chg="mod">
          <ac:chgData name="Erika Bruner" userId="38b86391-d5d2-4f49-a66d-73697513cf98" providerId="ADAL" clId="{E75766DF-87FD-4EE0-9056-5BB35580CC78}" dt="2024-11-07T12:58:31.148" v="2027" actId="26606"/>
          <ac:spMkLst>
            <pc:docMk/>
            <pc:sldMk cId="1808122175" sldId="266"/>
            <ac:spMk id="2" creationId="{101FB313-A710-DB70-FEE6-B8EFD252F682}"/>
          </ac:spMkLst>
        </pc:spChg>
        <pc:spChg chg="mod ord">
          <ac:chgData name="Erika Bruner" userId="38b86391-d5d2-4f49-a66d-73697513cf98" providerId="ADAL" clId="{E75766DF-87FD-4EE0-9056-5BB35580CC78}" dt="2024-11-07T12:58:31.148" v="2027" actId="26606"/>
          <ac:spMkLst>
            <pc:docMk/>
            <pc:sldMk cId="1808122175" sldId="266"/>
            <ac:spMk id="3" creationId="{DFB98F51-A640-17A0-C172-92D8FECBD490}"/>
          </ac:spMkLst>
        </pc:spChg>
        <pc:spChg chg="add del">
          <ac:chgData name="Erika Bruner" userId="38b86391-d5d2-4f49-a66d-73697513cf98" providerId="ADAL" clId="{E75766DF-87FD-4EE0-9056-5BB35580CC78}" dt="2024-11-07T12:58:31.148" v="2027" actId="26606"/>
          <ac:spMkLst>
            <pc:docMk/>
            <pc:sldMk cId="1808122175" sldId="266"/>
            <ac:spMk id="8" creationId="{907EF6B7-1338-4443-8C46-6A318D952DFD}"/>
          </ac:spMkLst>
        </pc:spChg>
        <pc:spChg chg="add del">
          <ac:chgData name="Erika Bruner" userId="38b86391-d5d2-4f49-a66d-73697513cf98" providerId="ADAL" clId="{E75766DF-87FD-4EE0-9056-5BB35580CC78}" dt="2024-11-07T12:58:31.148" v="2027" actId="26606"/>
          <ac:spMkLst>
            <pc:docMk/>
            <pc:sldMk cId="1808122175" sldId="266"/>
            <ac:spMk id="10" creationId="{DAAE4CDD-124C-4DCF-9584-B6033B545DD5}"/>
          </ac:spMkLst>
        </pc:spChg>
        <pc:spChg chg="add del">
          <ac:chgData name="Erika Bruner" userId="38b86391-d5d2-4f49-a66d-73697513cf98" providerId="ADAL" clId="{E75766DF-87FD-4EE0-9056-5BB35580CC78}" dt="2024-11-07T12:58:31.148" v="2027" actId="26606"/>
          <ac:spMkLst>
            <pc:docMk/>
            <pc:sldMk cId="1808122175" sldId="266"/>
            <ac:spMk id="12" creationId="{081E4A58-353D-44AE-B2FC-2A74E2E400F7}"/>
          </ac:spMkLst>
        </pc:spChg>
        <pc:spChg chg="add del">
          <ac:chgData name="Erika Bruner" userId="38b86391-d5d2-4f49-a66d-73697513cf98" providerId="ADAL" clId="{E75766DF-87FD-4EE0-9056-5BB35580CC78}" dt="2024-11-07T12:58:25.348" v="2024" actId="26606"/>
          <ac:spMkLst>
            <pc:docMk/>
            <pc:sldMk cId="1808122175" sldId="266"/>
            <ac:spMk id="2055" creationId="{4AC6B390-BC59-4F1D-A0EE-D71A92F0A0B2}"/>
          </ac:spMkLst>
        </pc:spChg>
        <pc:spChg chg="add del">
          <ac:chgData name="Erika Bruner" userId="38b86391-d5d2-4f49-a66d-73697513cf98" providerId="ADAL" clId="{E75766DF-87FD-4EE0-9056-5BB35580CC78}" dt="2024-11-07T12:58:25.348" v="2024" actId="26606"/>
          <ac:spMkLst>
            <pc:docMk/>
            <pc:sldMk cId="1808122175" sldId="266"/>
            <ac:spMk id="2057" creationId="{B6C60D79-16F1-4C4B-B7E3-7634E7069CDE}"/>
          </ac:spMkLst>
        </pc:spChg>
        <pc:spChg chg="add del">
          <ac:chgData name="Erika Bruner" userId="38b86391-d5d2-4f49-a66d-73697513cf98" providerId="ADAL" clId="{E75766DF-87FD-4EE0-9056-5BB35580CC78}" dt="2024-11-07T12:58:25.348" v="2024" actId="26606"/>
          <ac:spMkLst>
            <pc:docMk/>
            <pc:sldMk cId="1808122175" sldId="266"/>
            <ac:spMk id="2059" creationId="{426B127E-6498-4C77-9C9D-4553A5113B80}"/>
          </ac:spMkLst>
        </pc:spChg>
        <pc:spChg chg="add del">
          <ac:chgData name="Erika Bruner" userId="38b86391-d5d2-4f49-a66d-73697513cf98" providerId="ADAL" clId="{E75766DF-87FD-4EE0-9056-5BB35580CC78}" dt="2024-11-07T12:58:31.139" v="2026" actId="26606"/>
          <ac:spMkLst>
            <pc:docMk/>
            <pc:sldMk cId="1808122175" sldId="266"/>
            <ac:spMk id="2061" creationId="{0D05C9B4-B5C9-2D4D-23C9-CEE72646F923}"/>
          </ac:spMkLst>
        </pc:spChg>
        <pc:spChg chg="add">
          <ac:chgData name="Erika Bruner" userId="38b86391-d5d2-4f49-a66d-73697513cf98" providerId="ADAL" clId="{E75766DF-87FD-4EE0-9056-5BB35580CC78}" dt="2024-11-07T12:58:31.148" v="2027" actId="26606"/>
          <ac:spMkLst>
            <pc:docMk/>
            <pc:sldMk cId="1808122175" sldId="266"/>
            <ac:spMk id="2063" creationId="{6897DEB4-4A88-4293-A935-9B25506C1530}"/>
          </ac:spMkLst>
        </pc:spChg>
        <pc:spChg chg="add">
          <ac:chgData name="Erika Bruner" userId="38b86391-d5d2-4f49-a66d-73697513cf98" providerId="ADAL" clId="{E75766DF-87FD-4EE0-9056-5BB35580CC78}" dt="2024-11-07T12:58:31.148" v="2027" actId="26606"/>
          <ac:spMkLst>
            <pc:docMk/>
            <pc:sldMk cId="1808122175" sldId="266"/>
            <ac:spMk id="2064" creationId="{FBE42BC3-6707-4CBF-9386-048B994A4F19}"/>
          </ac:spMkLst>
        </pc:spChg>
        <pc:picChg chg="add mod ord">
          <ac:chgData name="Erika Bruner" userId="38b86391-d5d2-4f49-a66d-73697513cf98" providerId="ADAL" clId="{E75766DF-87FD-4EE0-9056-5BB35580CC78}" dt="2024-11-07T12:58:34.678" v="2028" actId="27614"/>
          <ac:picMkLst>
            <pc:docMk/>
            <pc:sldMk cId="1808122175" sldId="266"/>
            <ac:picMk id="2050" creationId="{68D3B5CC-62A6-AB34-77F6-A88B67FF291C}"/>
          </ac:picMkLst>
        </pc:picChg>
      </pc:sldChg>
      <pc:sldChg chg="addSp delSp modSp new mod setBg modNotesTx">
        <pc:chgData name="Erika Bruner" userId="38b86391-d5d2-4f49-a66d-73697513cf98" providerId="ADAL" clId="{E75766DF-87FD-4EE0-9056-5BB35580CC78}" dt="2024-11-07T12:49:52.920" v="1234" actId="20577"/>
        <pc:sldMkLst>
          <pc:docMk/>
          <pc:sldMk cId="2633299588" sldId="267"/>
        </pc:sldMkLst>
        <pc:spChg chg="mod">
          <ac:chgData name="Erika Bruner" userId="38b86391-d5d2-4f49-a66d-73697513cf98" providerId="ADAL" clId="{E75766DF-87FD-4EE0-9056-5BB35580CC78}" dt="2024-11-07T12:49:31.062" v="1142" actId="26606"/>
          <ac:spMkLst>
            <pc:docMk/>
            <pc:sldMk cId="2633299588" sldId="267"/>
            <ac:spMk id="2" creationId="{F4BFA591-5EAB-2B4C-8DFA-776C3832012A}"/>
          </ac:spMkLst>
        </pc:spChg>
        <pc:spChg chg="del">
          <ac:chgData name="Erika Bruner" userId="38b86391-d5d2-4f49-a66d-73697513cf98" providerId="ADAL" clId="{E75766DF-87FD-4EE0-9056-5BB35580CC78}" dt="2024-11-07T12:49:24.357" v="1141"/>
          <ac:spMkLst>
            <pc:docMk/>
            <pc:sldMk cId="2633299588" sldId="267"/>
            <ac:spMk id="3" creationId="{99A70F70-CDE3-A6C4-D528-7A7B7F19A533}"/>
          </ac:spMkLst>
        </pc:spChg>
        <pc:spChg chg="add">
          <ac:chgData name="Erika Bruner" userId="38b86391-d5d2-4f49-a66d-73697513cf98" providerId="ADAL" clId="{E75766DF-87FD-4EE0-9056-5BB35580CC78}" dt="2024-11-07T12:49:31.062" v="1142" actId="26606"/>
          <ac:spMkLst>
            <pc:docMk/>
            <pc:sldMk cId="2633299588" sldId="267"/>
            <ac:spMk id="1031" creationId="{D4771268-CB57-404A-9271-370EB28F6090}"/>
          </ac:spMkLst>
        </pc:spChg>
        <pc:picChg chg="add mod">
          <ac:chgData name="Erika Bruner" userId="38b86391-d5d2-4f49-a66d-73697513cf98" providerId="ADAL" clId="{E75766DF-87FD-4EE0-9056-5BB35580CC78}" dt="2024-11-07T12:49:34.102" v="1143" actId="27614"/>
          <ac:picMkLst>
            <pc:docMk/>
            <pc:sldMk cId="2633299588" sldId="267"/>
            <ac:picMk id="1026" creationId="{6CCD787F-2A1A-5426-7554-6C0639596EA9}"/>
          </ac:picMkLst>
        </pc:picChg>
      </pc:sldChg>
      <pc:sldChg chg="addSp modSp new mod setBg modNotesTx">
        <pc:chgData name="Erika Bruner" userId="38b86391-d5d2-4f49-a66d-73697513cf98" providerId="ADAL" clId="{E75766DF-87FD-4EE0-9056-5BB35580CC78}" dt="2024-11-07T12:58:41.264" v="2029" actId="26606"/>
        <pc:sldMkLst>
          <pc:docMk/>
          <pc:sldMk cId="1628816761" sldId="268"/>
        </pc:sldMkLst>
        <pc:spChg chg="mod">
          <ac:chgData name="Erika Bruner" userId="38b86391-d5d2-4f49-a66d-73697513cf98" providerId="ADAL" clId="{E75766DF-87FD-4EE0-9056-5BB35580CC78}" dt="2024-11-07T12:58:41.264" v="2029" actId="26606"/>
          <ac:spMkLst>
            <pc:docMk/>
            <pc:sldMk cId="1628816761" sldId="268"/>
            <ac:spMk id="2" creationId="{C3D73426-7D3E-5E54-F9B6-FA50BFAD7052}"/>
          </ac:spMkLst>
        </pc:spChg>
        <pc:spChg chg="mod">
          <ac:chgData name="Erika Bruner" userId="38b86391-d5d2-4f49-a66d-73697513cf98" providerId="ADAL" clId="{E75766DF-87FD-4EE0-9056-5BB35580CC78}" dt="2024-11-07T12:58:41.264" v="2029" actId="26606"/>
          <ac:spMkLst>
            <pc:docMk/>
            <pc:sldMk cId="1628816761" sldId="268"/>
            <ac:spMk id="3" creationId="{BB16C715-B6D9-289C-A3EA-326943811338}"/>
          </ac:spMkLst>
        </pc:spChg>
        <pc:spChg chg="add">
          <ac:chgData name="Erika Bruner" userId="38b86391-d5d2-4f49-a66d-73697513cf98" providerId="ADAL" clId="{E75766DF-87FD-4EE0-9056-5BB35580CC78}" dt="2024-11-07T12:58:41.264" v="2029" actId="26606"/>
          <ac:spMkLst>
            <pc:docMk/>
            <pc:sldMk cId="1628816761" sldId="268"/>
            <ac:spMk id="10" creationId="{6897DEB4-4A88-4293-A935-9B25506C1530}"/>
          </ac:spMkLst>
        </pc:spChg>
        <pc:spChg chg="add">
          <ac:chgData name="Erika Bruner" userId="38b86391-d5d2-4f49-a66d-73697513cf98" providerId="ADAL" clId="{E75766DF-87FD-4EE0-9056-5BB35580CC78}" dt="2024-11-07T12:58:41.264" v="2029" actId="26606"/>
          <ac:spMkLst>
            <pc:docMk/>
            <pc:sldMk cId="1628816761" sldId="268"/>
            <ac:spMk id="12" creationId="{FBE42BC3-6707-4CBF-9386-048B994A4F19}"/>
          </ac:spMkLst>
        </pc:spChg>
        <pc:picChg chg="add">
          <ac:chgData name="Erika Bruner" userId="38b86391-d5d2-4f49-a66d-73697513cf98" providerId="ADAL" clId="{E75766DF-87FD-4EE0-9056-5BB35580CC78}" dt="2024-11-07T12:58:41.264" v="2029" actId="26606"/>
          <ac:picMkLst>
            <pc:docMk/>
            <pc:sldMk cId="1628816761" sldId="268"/>
            <ac:picMk id="7" creationId="{81F0140D-59F8-3EEC-93C1-DCD17E5C1403}"/>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gu.stageclip.com/" TargetMode="External"/><Relationship Id="rId1" Type="http://schemas.openxmlformats.org/officeDocument/2006/relationships/hyperlink" Target="https://thegradteam.com/events/wgu/"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hyperlink" Target="https://thegradteam.com/events/wgu/"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hyperlink" Target="https://wgu.stageclip.com/" TargetMode="External"/><Relationship Id="rId5" Type="http://schemas.openxmlformats.org/officeDocument/2006/relationships/image" Target="../media/image9.sv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7219F-A1EE-4806-9E1B-0CC016019F1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85E237-4D70-4FAA-A825-8F64C4158EEC}">
      <dgm:prSet/>
      <dgm:spPr/>
      <dgm:t>
        <a:bodyPr/>
        <a:lstStyle/>
        <a:p>
          <a:r>
            <a:rPr lang="en-US"/>
            <a:t>What are the requirements to participate?</a:t>
          </a:r>
        </a:p>
      </dgm:t>
    </dgm:pt>
    <dgm:pt modelId="{DCAB0E51-3BD1-4485-B306-0AF3B423579D}" type="parTrans" cxnId="{8D7C57BB-5FBF-4595-B363-62E12988A48E}">
      <dgm:prSet/>
      <dgm:spPr/>
      <dgm:t>
        <a:bodyPr/>
        <a:lstStyle/>
        <a:p>
          <a:endParaRPr lang="en-US"/>
        </a:p>
      </dgm:t>
    </dgm:pt>
    <dgm:pt modelId="{00A65855-D417-40AC-B116-8AAE9EED9DA3}" type="sibTrans" cxnId="{8D7C57BB-5FBF-4595-B363-62E12988A48E}">
      <dgm:prSet/>
      <dgm:spPr/>
      <dgm:t>
        <a:bodyPr/>
        <a:lstStyle/>
        <a:p>
          <a:endParaRPr lang="en-US"/>
        </a:p>
      </dgm:t>
    </dgm:pt>
    <dgm:pt modelId="{2D574669-0CE1-4ED5-A6A1-F5D4EF8B3967}">
      <dgm:prSet/>
      <dgm:spPr/>
      <dgm:t>
        <a:bodyPr/>
        <a:lstStyle/>
        <a:p>
          <a:r>
            <a:rPr lang="en-US"/>
            <a:t>What is the exception to the final course rule?</a:t>
          </a:r>
        </a:p>
      </dgm:t>
    </dgm:pt>
    <dgm:pt modelId="{3D9D4640-5839-4202-8FD2-1DFACC9942F5}" type="parTrans" cxnId="{5F0A72D2-ACBB-4C85-8F44-A445CA804F6E}">
      <dgm:prSet/>
      <dgm:spPr/>
      <dgm:t>
        <a:bodyPr/>
        <a:lstStyle/>
        <a:p>
          <a:endParaRPr lang="en-US"/>
        </a:p>
      </dgm:t>
    </dgm:pt>
    <dgm:pt modelId="{3B6DDE3A-CA48-46B5-B276-6E49B917EC28}" type="sibTrans" cxnId="{5F0A72D2-ACBB-4C85-8F44-A445CA804F6E}">
      <dgm:prSet/>
      <dgm:spPr/>
      <dgm:t>
        <a:bodyPr/>
        <a:lstStyle/>
        <a:p>
          <a:endParaRPr lang="en-US"/>
        </a:p>
      </dgm:t>
    </dgm:pt>
    <dgm:pt modelId="{A6E0A6B8-BFF1-4C15-AFF4-9888396220E9}" type="pres">
      <dgm:prSet presAssocID="{E077219F-A1EE-4806-9E1B-0CC016019F11}" presName="linear" presStyleCnt="0">
        <dgm:presLayoutVars>
          <dgm:animLvl val="lvl"/>
          <dgm:resizeHandles val="exact"/>
        </dgm:presLayoutVars>
      </dgm:prSet>
      <dgm:spPr/>
    </dgm:pt>
    <dgm:pt modelId="{52F785A8-549E-49C2-856D-799C0758D0FB}" type="pres">
      <dgm:prSet presAssocID="{D085E237-4D70-4FAA-A825-8F64C4158EEC}" presName="parentText" presStyleLbl="node1" presStyleIdx="0" presStyleCnt="2">
        <dgm:presLayoutVars>
          <dgm:chMax val="0"/>
          <dgm:bulletEnabled val="1"/>
        </dgm:presLayoutVars>
      </dgm:prSet>
      <dgm:spPr/>
    </dgm:pt>
    <dgm:pt modelId="{1581FD36-C207-42D7-A7D5-ED5BDB808721}" type="pres">
      <dgm:prSet presAssocID="{00A65855-D417-40AC-B116-8AAE9EED9DA3}" presName="spacer" presStyleCnt="0"/>
      <dgm:spPr/>
    </dgm:pt>
    <dgm:pt modelId="{ED3E6623-7FEF-4AA1-8264-0078DE3F4306}" type="pres">
      <dgm:prSet presAssocID="{2D574669-0CE1-4ED5-A6A1-F5D4EF8B3967}" presName="parentText" presStyleLbl="node1" presStyleIdx="1" presStyleCnt="2">
        <dgm:presLayoutVars>
          <dgm:chMax val="0"/>
          <dgm:bulletEnabled val="1"/>
        </dgm:presLayoutVars>
      </dgm:prSet>
      <dgm:spPr/>
    </dgm:pt>
  </dgm:ptLst>
  <dgm:cxnLst>
    <dgm:cxn modelId="{5D411009-9683-4FC4-9D37-DF36F928A983}" type="presOf" srcId="{D085E237-4D70-4FAA-A825-8F64C4158EEC}" destId="{52F785A8-549E-49C2-856D-799C0758D0FB}" srcOrd="0" destOrd="0" presId="urn:microsoft.com/office/officeart/2005/8/layout/vList2"/>
    <dgm:cxn modelId="{AB3034AF-C2BF-46DE-A91B-FB8247266E7F}" type="presOf" srcId="{E077219F-A1EE-4806-9E1B-0CC016019F11}" destId="{A6E0A6B8-BFF1-4C15-AFF4-9888396220E9}" srcOrd="0" destOrd="0" presId="urn:microsoft.com/office/officeart/2005/8/layout/vList2"/>
    <dgm:cxn modelId="{8D7C57BB-5FBF-4595-B363-62E12988A48E}" srcId="{E077219F-A1EE-4806-9E1B-0CC016019F11}" destId="{D085E237-4D70-4FAA-A825-8F64C4158EEC}" srcOrd="0" destOrd="0" parTransId="{DCAB0E51-3BD1-4485-B306-0AF3B423579D}" sibTransId="{00A65855-D417-40AC-B116-8AAE9EED9DA3}"/>
    <dgm:cxn modelId="{5F0A72D2-ACBB-4C85-8F44-A445CA804F6E}" srcId="{E077219F-A1EE-4806-9E1B-0CC016019F11}" destId="{2D574669-0CE1-4ED5-A6A1-F5D4EF8B3967}" srcOrd="1" destOrd="0" parTransId="{3D9D4640-5839-4202-8FD2-1DFACC9942F5}" sibTransId="{3B6DDE3A-CA48-46B5-B276-6E49B917EC28}"/>
    <dgm:cxn modelId="{1E3B93E5-3420-48EB-96C6-15E7B7530AF4}" type="presOf" srcId="{2D574669-0CE1-4ED5-A6A1-F5D4EF8B3967}" destId="{ED3E6623-7FEF-4AA1-8264-0078DE3F4306}" srcOrd="0" destOrd="0" presId="urn:microsoft.com/office/officeart/2005/8/layout/vList2"/>
    <dgm:cxn modelId="{A65D8006-7B49-4650-80FE-010E934867FD}" type="presParOf" srcId="{A6E0A6B8-BFF1-4C15-AFF4-9888396220E9}" destId="{52F785A8-549E-49C2-856D-799C0758D0FB}" srcOrd="0" destOrd="0" presId="urn:microsoft.com/office/officeart/2005/8/layout/vList2"/>
    <dgm:cxn modelId="{39F8879F-F85A-40DA-9227-0E456E89E520}" type="presParOf" srcId="{A6E0A6B8-BFF1-4C15-AFF4-9888396220E9}" destId="{1581FD36-C207-42D7-A7D5-ED5BDB808721}" srcOrd="1" destOrd="0" presId="urn:microsoft.com/office/officeart/2005/8/layout/vList2"/>
    <dgm:cxn modelId="{B3C07236-4367-4FC2-A48F-927F54768457}" type="presParOf" srcId="{A6E0A6B8-BFF1-4C15-AFF4-9888396220E9}" destId="{ED3E6623-7FEF-4AA1-8264-0078DE3F430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AD5C4-8D60-4BA0-B778-3C25F77A4369}"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EE9192BB-2043-4CE9-94BA-C92D014F74DF}">
      <dgm:prSet/>
      <dgm:spPr/>
      <dgm:t>
        <a:bodyPr/>
        <a:lstStyle/>
        <a:p>
          <a:r>
            <a:rPr lang="en-US"/>
            <a:t>What is Regalia?</a:t>
          </a:r>
        </a:p>
      </dgm:t>
    </dgm:pt>
    <dgm:pt modelId="{C04F4684-1D2F-4C4D-B001-DDB480E15325}" type="parTrans" cxnId="{6AE2C906-DA7B-4879-A405-79F75FA1167E}">
      <dgm:prSet/>
      <dgm:spPr/>
      <dgm:t>
        <a:bodyPr/>
        <a:lstStyle/>
        <a:p>
          <a:endParaRPr lang="en-US"/>
        </a:p>
      </dgm:t>
    </dgm:pt>
    <dgm:pt modelId="{5A97598B-B3FB-4250-A477-87BA00B30112}" type="sibTrans" cxnId="{6AE2C906-DA7B-4879-A405-79F75FA1167E}">
      <dgm:prSet/>
      <dgm:spPr/>
      <dgm:t>
        <a:bodyPr/>
        <a:lstStyle/>
        <a:p>
          <a:endParaRPr lang="en-US"/>
        </a:p>
      </dgm:t>
    </dgm:pt>
    <dgm:pt modelId="{CD242D3B-40A3-455A-BE79-111E8374872E}">
      <dgm:prSet/>
      <dgm:spPr/>
      <dgm:t>
        <a:bodyPr/>
        <a:lstStyle/>
        <a:p>
          <a:r>
            <a:rPr lang="en-US"/>
            <a:t>Where to Buy</a:t>
          </a:r>
        </a:p>
      </dgm:t>
    </dgm:pt>
    <dgm:pt modelId="{6DCE023E-6EBD-4798-875B-70CA307BFB91}" type="parTrans" cxnId="{28B12F13-CB77-4D9D-B19C-A99AEC790BF3}">
      <dgm:prSet/>
      <dgm:spPr/>
      <dgm:t>
        <a:bodyPr/>
        <a:lstStyle/>
        <a:p>
          <a:endParaRPr lang="en-US"/>
        </a:p>
      </dgm:t>
    </dgm:pt>
    <dgm:pt modelId="{DF51120E-2897-4A1D-B591-4C1CA794795C}" type="sibTrans" cxnId="{28B12F13-CB77-4D9D-B19C-A99AEC790BF3}">
      <dgm:prSet/>
      <dgm:spPr/>
      <dgm:t>
        <a:bodyPr/>
        <a:lstStyle/>
        <a:p>
          <a:endParaRPr lang="en-US"/>
        </a:p>
      </dgm:t>
    </dgm:pt>
    <dgm:pt modelId="{2CF3FC22-E3CE-48E2-8ABB-0ED8718D9484}">
      <dgm:prSet/>
      <dgm:spPr/>
      <dgm:t>
        <a:bodyPr/>
        <a:lstStyle/>
        <a:p>
          <a:r>
            <a:rPr lang="en-US"/>
            <a:t>Deadlines for Purchase</a:t>
          </a:r>
        </a:p>
      </dgm:t>
    </dgm:pt>
    <dgm:pt modelId="{C16A2E30-FCF5-4040-BE8C-13C43B8BCAFA}" type="parTrans" cxnId="{3BC13436-B550-44ED-AA92-6F27C25C70C7}">
      <dgm:prSet/>
      <dgm:spPr/>
      <dgm:t>
        <a:bodyPr/>
        <a:lstStyle/>
        <a:p>
          <a:endParaRPr lang="en-US"/>
        </a:p>
      </dgm:t>
    </dgm:pt>
    <dgm:pt modelId="{327939D7-2254-498A-BEBE-647815E19C9E}" type="sibTrans" cxnId="{3BC13436-B550-44ED-AA92-6F27C25C70C7}">
      <dgm:prSet/>
      <dgm:spPr/>
      <dgm:t>
        <a:bodyPr/>
        <a:lstStyle/>
        <a:p>
          <a:endParaRPr lang="en-US"/>
        </a:p>
      </dgm:t>
    </dgm:pt>
    <dgm:pt modelId="{F6361EB1-F28F-4325-BEA8-57DBB0CAE5EA}">
      <dgm:prSet/>
      <dgm:spPr/>
      <dgm:t>
        <a:bodyPr/>
        <a:lstStyle/>
        <a:p>
          <a:r>
            <a:rPr lang="en-US"/>
            <a:t>Day-Of Purchase</a:t>
          </a:r>
        </a:p>
      </dgm:t>
    </dgm:pt>
    <dgm:pt modelId="{1B718CF7-A9A6-4290-A8E1-B2B2747A9CD1}" type="parTrans" cxnId="{D45958B5-A525-4E68-B574-9E4E9395944A}">
      <dgm:prSet/>
      <dgm:spPr/>
      <dgm:t>
        <a:bodyPr/>
        <a:lstStyle/>
        <a:p>
          <a:endParaRPr lang="en-US"/>
        </a:p>
      </dgm:t>
    </dgm:pt>
    <dgm:pt modelId="{187095E3-F521-4B7A-89F5-0B6F42CAAEF9}" type="sibTrans" cxnId="{D45958B5-A525-4E68-B574-9E4E9395944A}">
      <dgm:prSet/>
      <dgm:spPr/>
      <dgm:t>
        <a:bodyPr/>
        <a:lstStyle/>
        <a:p>
          <a:endParaRPr lang="en-US"/>
        </a:p>
      </dgm:t>
    </dgm:pt>
    <dgm:pt modelId="{AABD48C0-B450-499B-907D-8E6190FF6F4C}">
      <dgm:prSet/>
      <dgm:spPr/>
      <dgm:t>
        <a:bodyPr/>
        <a:lstStyle/>
        <a:p>
          <a:r>
            <a:rPr lang="en-US"/>
            <a:t>Purchasing from Other Students</a:t>
          </a:r>
        </a:p>
      </dgm:t>
    </dgm:pt>
    <dgm:pt modelId="{165BB571-8A1E-4322-98A4-07F36B5ED160}" type="parTrans" cxnId="{1EEFCD3A-B617-43E0-B124-F6C8F0F476A8}">
      <dgm:prSet/>
      <dgm:spPr/>
      <dgm:t>
        <a:bodyPr/>
        <a:lstStyle/>
        <a:p>
          <a:endParaRPr lang="en-US"/>
        </a:p>
      </dgm:t>
    </dgm:pt>
    <dgm:pt modelId="{ED9E4FF2-5974-4B44-A459-AD52A556C5A9}" type="sibTrans" cxnId="{1EEFCD3A-B617-43E0-B124-F6C8F0F476A8}">
      <dgm:prSet/>
      <dgm:spPr/>
      <dgm:t>
        <a:bodyPr/>
        <a:lstStyle/>
        <a:p>
          <a:endParaRPr lang="en-US"/>
        </a:p>
      </dgm:t>
    </dgm:pt>
    <dgm:pt modelId="{69B94C36-9540-4D5C-9C27-F2CBF684D58F}" type="pres">
      <dgm:prSet presAssocID="{A06AD5C4-8D60-4BA0-B778-3C25F77A4369}" presName="linear" presStyleCnt="0">
        <dgm:presLayoutVars>
          <dgm:dir/>
          <dgm:animLvl val="lvl"/>
          <dgm:resizeHandles val="exact"/>
        </dgm:presLayoutVars>
      </dgm:prSet>
      <dgm:spPr/>
    </dgm:pt>
    <dgm:pt modelId="{BA317A68-8491-42F7-8196-15AF00A0064F}" type="pres">
      <dgm:prSet presAssocID="{EE9192BB-2043-4CE9-94BA-C92D014F74DF}" presName="parentLin" presStyleCnt="0"/>
      <dgm:spPr/>
    </dgm:pt>
    <dgm:pt modelId="{1D09EE1F-8DA5-4381-9B47-C2A43564657B}" type="pres">
      <dgm:prSet presAssocID="{EE9192BB-2043-4CE9-94BA-C92D014F74DF}" presName="parentLeftMargin" presStyleLbl="node1" presStyleIdx="0" presStyleCnt="5"/>
      <dgm:spPr/>
    </dgm:pt>
    <dgm:pt modelId="{74F2EF3B-3852-4B7F-9680-DB09703FC242}" type="pres">
      <dgm:prSet presAssocID="{EE9192BB-2043-4CE9-94BA-C92D014F74DF}" presName="parentText" presStyleLbl="node1" presStyleIdx="0" presStyleCnt="5">
        <dgm:presLayoutVars>
          <dgm:chMax val="0"/>
          <dgm:bulletEnabled val="1"/>
        </dgm:presLayoutVars>
      </dgm:prSet>
      <dgm:spPr/>
    </dgm:pt>
    <dgm:pt modelId="{08DD822E-9D33-4FA4-B93A-683CC58C83E6}" type="pres">
      <dgm:prSet presAssocID="{EE9192BB-2043-4CE9-94BA-C92D014F74DF}" presName="negativeSpace" presStyleCnt="0"/>
      <dgm:spPr/>
    </dgm:pt>
    <dgm:pt modelId="{A8B5B525-E80C-4FAD-9D21-3B0F5F520A3F}" type="pres">
      <dgm:prSet presAssocID="{EE9192BB-2043-4CE9-94BA-C92D014F74DF}" presName="childText" presStyleLbl="conFgAcc1" presStyleIdx="0" presStyleCnt="5">
        <dgm:presLayoutVars>
          <dgm:bulletEnabled val="1"/>
        </dgm:presLayoutVars>
      </dgm:prSet>
      <dgm:spPr/>
    </dgm:pt>
    <dgm:pt modelId="{3D4C3A15-5144-4815-B018-51E09165CD77}" type="pres">
      <dgm:prSet presAssocID="{5A97598B-B3FB-4250-A477-87BA00B30112}" presName="spaceBetweenRectangles" presStyleCnt="0"/>
      <dgm:spPr/>
    </dgm:pt>
    <dgm:pt modelId="{55692299-F059-4E0F-8375-EAF40D9D52E1}" type="pres">
      <dgm:prSet presAssocID="{CD242D3B-40A3-455A-BE79-111E8374872E}" presName="parentLin" presStyleCnt="0"/>
      <dgm:spPr/>
    </dgm:pt>
    <dgm:pt modelId="{226F19A0-A902-4E3D-8DA8-51D9DE0B36D4}" type="pres">
      <dgm:prSet presAssocID="{CD242D3B-40A3-455A-BE79-111E8374872E}" presName="parentLeftMargin" presStyleLbl="node1" presStyleIdx="0" presStyleCnt="5"/>
      <dgm:spPr/>
    </dgm:pt>
    <dgm:pt modelId="{7BA53A00-E650-4229-A2A9-2C95B0732882}" type="pres">
      <dgm:prSet presAssocID="{CD242D3B-40A3-455A-BE79-111E8374872E}" presName="parentText" presStyleLbl="node1" presStyleIdx="1" presStyleCnt="5">
        <dgm:presLayoutVars>
          <dgm:chMax val="0"/>
          <dgm:bulletEnabled val="1"/>
        </dgm:presLayoutVars>
      </dgm:prSet>
      <dgm:spPr/>
    </dgm:pt>
    <dgm:pt modelId="{B5A2D178-5E78-4001-A803-BEC028BE4593}" type="pres">
      <dgm:prSet presAssocID="{CD242D3B-40A3-455A-BE79-111E8374872E}" presName="negativeSpace" presStyleCnt="0"/>
      <dgm:spPr/>
    </dgm:pt>
    <dgm:pt modelId="{123653D7-4CF2-4418-B6CC-109EDCA485D6}" type="pres">
      <dgm:prSet presAssocID="{CD242D3B-40A3-455A-BE79-111E8374872E}" presName="childText" presStyleLbl="conFgAcc1" presStyleIdx="1" presStyleCnt="5">
        <dgm:presLayoutVars>
          <dgm:bulletEnabled val="1"/>
        </dgm:presLayoutVars>
      </dgm:prSet>
      <dgm:spPr/>
    </dgm:pt>
    <dgm:pt modelId="{BE172791-3022-4F94-905A-DA2A2438F9A5}" type="pres">
      <dgm:prSet presAssocID="{DF51120E-2897-4A1D-B591-4C1CA794795C}" presName="spaceBetweenRectangles" presStyleCnt="0"/>
      <dgm:spPr/>
    </dgm:pt>
    <dgm:pt modelId="{B6150501-CB89-4329-983A-1D5ECE7105A6}" type="pres">
      <dgm:prSet presAssocID="{2CF3FC22-E3CE-48E2-8ABB-0ED8718D9484}" presName="parentLin" presStyleCnt="0"/>
      <dgm:spPr/>
    </dgm:pt>
    <dgm:pt modelId="{CA695B37-158E-4124-B7D3-97C849A447EC}" type="pres">
      <dgm:prSet presAssocID="{2CF3FC22-E3CE-48E2-8ABB-0ED8718D9484}" presName="parentLeftMargin" presStyleLbl="node1" presStyleIdx="1" presStyleCnt="5"/>
      <dgm:spPr/>
    </dgm:pt>
    <dgm:pt modelId="{E4CAFB3E-7598-491A-89B9-4C4D50B6A78B}" type="pres">
      <dgm:prSet presAssocID="{2CF3FC22-E3CE-48E2-8ABB-0ED8718D9484}" presName="parentText" presStyleLbl="node1" presStyleIdx="2" presStyleCnt="5">
        <dgm:presLayoutVars>
          <dgm:chMax val="0"/>
          <dgm:bulletEnabled val="1"/>
        </dgm:presLayoutVars>
      </dgm:prSet>
      <dgm:spPr/>
    </dgm:pt>
    <dgm:pt modelId="{ED62B3D7-7B14-44C2-AE2D-547657E3A37F}" type="pres">
      <dgm:prSet presAssocID="{2CF3FC22-E3CE-48E2-8ABB-0ED8718D9484}" presName="negativeSpace" presStyleCnt="0"/>
      <dgm:spPr/>
    </dgm:pt>
    <dgm:pt modelId="{F5C68DA5-859A-4492-9A5B-D383D052AB56}" type="pres">
      <dgm:prSet presAssocID="{2CF3FC22-E3CE-48E2-8ABB-0ED8718D9484}" presName="childText" presStyleLbl="conFgAcc1" presStyleIdx="2" presStyleCnt="5">
        <dgm:presLayoutVars>
          <dgm:bulletEnabled val="1"/>
        </dgm:presLayoutVars>
      </dgm:prSet>
      <dgm:spPr/>
    </dgm:pt>
    <dgm:pt modelId="{50A20401-0904-49FA-B344-9C963164685C}" type="pres">
      <dgm:prSet presAssocID="{327939D7-2254-498A-BEBE-647815E19C9E}" presName="spaceBetweenRectangles" presStyleCnt="0"/>
      <dgm:spPr/>
    </dgm:pt>
    <dgm:pt modelId="{8C99595C-5AF6-41BC-9AA7-992CD117CCCF}" type="pres">
      <dgm:prSet presAssocID="{F6361EB1-F28F-4325-BEA8-57DBB0CAE5EA}" presName="parentLin" presStyleCnt="0"/>
      <dgm:spPr/>
    </dgm:pt>
    <dgm:pt modelId="{E4FC45C6-03AF-40A5-90BD-71E004DE8935}" type="pres">
      <dgm:prSet presAssocID="{F6361EB1-F28F-4325-BEA8-57DBB0CAE5EA}" presName="parentLeftMargin" presStyleLbl="node1" presStyleIdx="2" presStyleCnt="5"/>
      <dgm:spPr/>
    </dgm:pt>
    <dgm:pt modelId="{630F75FE-327C-48AA-9DB4-82999244EA28}" type="pres">
      <dgm:prSet presAssocID="{F6361EB1-F28F-4325-BEA8-57DBB0CAE5EA}" presName="parentText" presStyleLbl="node1" presStyleIdx="3" presStyleCnt="5">
        <dgm:presLayoutVars>
          <dgm:chMax val="0"/>
          <dgm:bulletEnabled val="1"/>
        </dgm:presLayoutVars>
      </dgm:prSet>
      <dgm:spPr/>
    </dgm:pt>
    <dgm:pt modelId="{E57B3566-A278-43B4-8A66-93AEFBDCCC26}" type="pres">
      <dgm:prSet presAssocID="{F6361EB1-F28F-4325-BEA8-57DBB0CAE5EA}" presName="negativeSpace" presStyleCnt="0"/>
      <dgm:spPr/>
    </dgm:pt>
    <dgm:pt modelId="{C1830078-1A20-49D8-858F-FA601F08BAB6}" type="pres">
      <dgm:prSet presAssocID="{F6361EB1-F28F-4325-BEA8-57DBB0CAE5EA}" presName="childText" presStyleLbl="conFgAcc1" presStyleIdx="3" presStyleCnt="5">
        <dgm:presLayoutVars>
          <dgm:bulletEnabled val="1"/>
        </dgm:presLayoutVars>
      </dgm:prSet>
      <dgm:spPr/>
    </dgm:pt>
    <dgm:pt modelId="{47077E8D-36D9-45B0-BD77-393A14FB4270}" type="pres">
      <dgm:prSet presAssocID="{187095E3-F521-4B7A-89F5-0B6F42CAAEF9}" presName="spaceBetweenRectangles" presStyleCnt="0"/>
      <dgm:spPr/>
    </dgm:pt>
    <dgm:pt modelId="{A51E25D9-5A96-4893-A573-AF0ACEB48F49}" type="pres">
      <dgm:prSet presAssocID="{AABD48C0-B450-499B-907D-8E6190FF6F4C}" presName="parentLin" presStyleCnt="0"/>
      <dgm:spPr/>
    </dgm:pt>
    <dgm:pt modelId="{B9BDC44A-956F-4C15-984C-1D2EF4226440}" type="pres">
      <dgm:prSet presAssocID="{AABD48C0-B450-499B-907D-8E6190FF6F4C}" presName="parentLeftMargin" presStyleLbl="node1" presStyleIdx="3" presStyleCnt="5"/>
      <dgm:spPr/>
    </dgm:pt>
    <dgm:pt modelId="{AEAD982E-7085-435F-A76A-EBBCA255A126}" type="pres">
      <dgm:prSet presAssocID="{AABD48C0-B450-499B-907D-8E6190FF6F4C}" presName="parentText" presStyleLbl="node1" presStyleIdx="4" presStyleCnt="5">
        <dgm:presLayoutVars>
          <dgm:chMax val="0"/>
          <dgm:bulletEnabled val="1"/>
        </dgm:presLayoutVars>
      </dgm:prSet>
      <dgm:spPr/>
    </dgm:pt>
    <dgm:pt modelId="{028B0DB4-9D19-4964-B15A-23C72EC261F9}" type="pres">
      <dgm:prSet presAssocID="{AABD48C0-B450-499B-907D-8E6190FF6F4C}" presName="negativeSpace" presStyleCnt="0"/>
      <dgm:spPr/>
    </dgm:pt>
    <dgm:pt modelId="{EFC49981-C44A-4179-A0DB-5D510782E6EA}" type="pres">
      <dgm:prSet presAssocID="{AABD48C0-B450-499B-907D-8E6190FF6F4C}" presName="childText" presStyleLbl="conFgAcc1" presStyleIdx="4" presStyleCnt="5">
        <dgm:presLayoutVars>
          <dgm:bulletEnabled val="1"/>
        </dgm:presLayoutVars>
      </dgm:prSet>
      <dgm:spPr/>
    </dgm:pt>
  </dgm:ptLst>
  <dgm:cxnLst>
    <dgm:cxn modelId="{6AE2C906-DA7B-4879-A405-79F75FA1167E}" srcId="{A06AD5C4-8D60-4BA0-B778-3C25F77A4369}" destId="{EE9192BB-2043-4CE9-94BA-C92D014F74DF}" srcOrd="0" destOrd="0" parTransId="{C04F4684-1D2F-4C4D-B001-DDB480E15325}" sibTransId="{5A97598B-B3FB-4250-A477-87BA00B30112}"/>
    <dgm:cxn modelId="{28B12F13-CB77-4D9D-B19C-A99AEC790BF3}" srcId="{A06AD5C4-8D60-4BA0-B778-3C25F77A4369}" destId="{CD242D3B-40A3-455A-BE79-111E8374872E}" srcOrd="1" destOrd="0" parTransId="{6DCE023E-6EBD-4798-875B-70CA307BFB91}" sibTransId="{DF51120E-2897-4A1D-B591-4C1CA794795C}"/>
    <dgm:cxn modelId="{3BC13436-B550-44ED-AA92-6F27C25C70C7}" srcId="{A06AD5C4-8D60-4BA0-B778-3C25F77A4369}" destId="{2CF3FC22-E3CE-48E2-8ABB-0ED8718D9484}" srcOrd="2" destOrd="0" parTransId="{C16A2E30-FCF5-4040-BE8C-13C43B8BCAFA}" sibTransId="{327939D7-2254-498A-BEBE-647815E19C9E}"/>
    <dgm:cxn modelId="{1EEFCD3A-B617-43E0-B124-F6C8F0F476A8}" srcId="{A06AD5C4-8D60-4BA0-B778-3C25F77A4369}" destId="{AABD48C0-B450-499B-907D-8E6190FF6F4C}" srcOrd="4" destOrd="0" parTransId="{165BB571-8A1E-4322-98A4-07F36B5ED160}" sibTransId="{ED9E4FF2-5974-4B44-A459-AD52A556C5A9}"/>
    <dgm:cxn modelId="{A605395B-7675-41A4-A83B-BEDFD78125F8}" type="presOf" srcId="{A06AD5C4-8D60-4BA0-B778-3C25F77A4369}" destId="{69B94C36-9540-4D5C-9C27-F2CBF684D58F}" srcOrd="0" destOrd="0" presId="urn:microsoft.com/office/officeart/2005/8/layout/list1"/>
    <dgm:cxn modelId="{D10E0F6A-2EFA-4B0A-8237-86318569F962}" type="presOf" srcId="{EE9192BB-2043-4CE9-94BA-C92D014F74DF}" destId="{74F2EF3B-3852-4B7F-9680-DB09703FC242}" srcOrd="1" destOrd="0" presId="urn:microsoft.com/office/officeart/2005/8/layout/list1"/>
    <dgm:cxn modelId="{FD6D9E74-5B5E-4AE5-A977-9AF305FF82D8}" type="presOf" srcId="{F6361EB1-F28F-4325-BEA8-57DBB0CAE5EA}" destId="{E4FC45C6-03AF-40A5-90BD-71E004DE8935}" srcOrd="0" destOrd="0" presId="urn:microsoft.com/office/officeart/2005/8/layout/list1"/>
    <dgm:cxn modelId="{54E2948E-EDF5-4A3A-BDD3-AFD38FBAF1AF}" type="presOf" srcId="{AABD48C0-B450-499B-907D-8E6190FF6F4C}" destId="{B9BDC44A-956F-4C15-984C-1D2EF4226440}" srcOrd="0" destOrd="0" presId="urn:microsoft.com/office/officeart/2005/8/layout/list1"/>
    <dgm:cxn modelId="{80BCA38E-E7E1-41CF-8CF8-D09D34AAF6C5}" type="presOf" srcId="{2CF3FC22-E3CE-48E2-8ABB-0ED8718D9484}" destId="{CA695B37-158E-4124-B7D3-97C849A447EC}" srcOrd="0" destOrd="0" presId="urn:microsoft.com/office/officeart/2005/8/layout/list1"/>
    <dgm:cxn modelId="{CAFF4395-043D-41BE-9B92-3047D8D9DE58}" type="presOf" srcId="{EE9192BB-2043-4CE9-94BA-C92D014F74DF}" destId="{1D09EE1F-8DA5-4381-9B47-C2A43564657B}" srcOrd="0" destOrd="0" presId="urn:microsoft.com/office/officeart/2005/8/layout/list1"/>
    <dgm:cxn modelId="{7715FB9C-C3EF-4C3B-B365-4360C29369E1}" type="presOf" srcId="{CD242D3B-40A3-455A-BE79-111E8374872E}" destId="{7BA53A00-E650-4229-A2A9-2C95B0732882}" srcOrd="1" destOrd="0" presId="urn:microsoft.com/office/officeart/2005/8/layout/list1"/>
    <dgm:cxn modelId="{4964E3A1-A8E5-40D4-8555-39693CA91BCA}" type="presOf" srcId="{AABD48C0-B450-499B-907D-8E6190FF6F4C}" destId="{AEAD982E-7085-435F-A76A-EBBCA255A126}" srcOrd="1" destOrd="0" presId="urn:microsoft.com/office/officeart/2005/8/layout/list1"/>
    <dgm:cxn modelId="{D45958B5-A525-4E68-B574-9E4E9395944A}" srcId="{A06AD5C4-8D60-4BA0-B778-3C25F77A4369}" destId="{F6361EB1-F28F-4325-BEA8-57DBB0CAE5EA}" srcOrd="3" destOrd="0" parTransId="{1B718CF7-A9A6-4290-A8E1-B2B2747A9CD1}" sibTransId="{187095E3-F521-4B7A-89F5-0B6F42CAAEF9}"/>
    <dgm:cxn modelId="{4F37A6C7-6951-4180-A4FE-8590EE7431AF}" type="presOf" srcId="{CD242D3B-40A3-455A-BE79-111E8374872E}" destId="{226F19A0-A902-4E3D-8DA8-51D9DE0B36D4}" srcOrd="0" destOrd="0" presId="urn:microsoft.com/office/officeart/2005/8/layout/list1"/>
    <dgm:cxn modelId="{51074DD2-EB90-487A-A34E-C8956DCD4EBB}" type="presOf" srcId="{2CF3FC22-E3CE-48E2-8ABB-0ED8718D9484}" destId="{E4CAFB3E-7598-491A-89B9-4C4D50B6A78B}" srcOrd="1" destOrd="0" presId="urn:microsoft.com/office/officeart/2005/8/layout/list1"/>
    <dgm:cxn modelId="{8C6E13E5-C5F5-4243-B2CE-0410973AF681}" type="presOf" srcId="{F6361EB1-F28F-4325-BEA8-57DBB0CAE5EA}" destId="{630F75FE-327C-48AA-9DB4-82999244EA28}" srcOrd="1" destOrd="0" presId="urn:microsoft.com/office/officeart/2005/8/layout/list1"/>
    <dgm:cxn modelId="{5E7CB9A6-EEEC-49F5-89D8-01ACD14B752D}" type="presParOf" srcId="{69B94C36-9540-4D5C-9C27-F2CBF684D58F}" destId="{BA317A68-8491-42F7-8196-15AF00A0064F}" srcOrd="0" destOrd="0" presId="urn:microsoft.com/office/officeart/2005/8/layout/list1"/>
    <dgm:cxn modelId="{8E9542F2-CE50-4062-A342-122BABEBD4BB}" type="presParOf" srcId="{BA317A68-8491-42F7-8196-15AF00A0064F}" destId="{1D09EE1F-8DA5-4381-9B47-C2A43564657B}" srcOrd="0" destOrd="0" presId="urn:microsoft.com/office/officeart/2005/8/layout/list1"/>
    <dgm:cxn modelId="{FFA3C3A1-CCE4-454C-9EE5-4F323A1D04A8}" type="presParOf" srcId="{BA317A68-8491-42F7-8196-15AF00A0064F}" destId="{74F2EF3B-3852-4B7F-9680-DB09703FC242}" srcOrd="1" destOrd="0" presId="urn:microsoft.com/office/officeart/2005/8/layout/list1"/>
    <dgm:cxn modelId="{EF5858B2-F13B-4D10-9B91-4A770CF2C488}" type="presParOf" srcId="{69B94C36-9540-4D5C-9C27-F2CBF684D58F}" destId="{08DD822E-9D33-4FA4-B93A-683CC58C83E6}" srcOrd="1" destOrd="0" presId="urn:microsoft.com/office/officeart/2005/8/layout/list1"/>
    <dgm:cxn modelId="{4DBDC2D1-2473-4E9B-AD8A-3EE3FD1C6254}" type="presParOf" srcId="{69B94C36-9540-4D5C-9C27-F2CBF684D58F}" destId="{A8B5B525-E80C-4FAD-9D21-3B0F5F520A3F}" srcOrd="2" destOrd="0" presId="urn:microsoft.com/office/officeart/2005/8/layout/list1"/>
    <dgm:cxn modelId="{1FB0190D-B6F2-4B3B-A6DD-A5BEC6741C51}" type="presParOf" srcId="{69B94C36-9540-4D5C-9C27-F2CBF684D58F}" destId="{3D4C3A15-5144-4815-B018-51E09165CD77}" srcOrd="3" destOrd="0" presId="urn:microsoft.com/office/officeart/2005/8/layout/list1"/>
    <dgm:cxn modelId="{92C987DD-55E9-4773-8977-D4BA183DDF79}" type="presParOf" srcId="{69B94C36-9540-4D5C-9C27-F2CBF684D58F}" destId="{55692299-F059-4E0F-8375-EAF40D9D52E1}" srcOrd="4" destOrd="0" presId="urn:microsoft.com/office/officeart/2005/8/layout/list1"/>
    <dgm:cxn modelId="{3D156757-02DA-4DE9-8BC4-EEA1E12B1F23}" type="presParOf" srcId="{55692299-F059-4E0F-8375-EAF40D9D52E1}" destId="{226F19A0-A902-4E3D-8DA8-51D9DE0B36D4}" srcOrd="0" destOrd="0" presId="urn:microsoft.com/office/officeart/2005/8/layout/list1"/>
    <dgm:cxn modelId="{61DD4688-0B87-4A6B-88B1-5DF417467E0F}" type="presParOf" srcId="{55692299-F059-4E0F-8375-EAF40D9D52E1}" destId="{7BA53A00-E650-4229-A2A9-2C95B0732882}" srcOrd="1" destOrd="0" presId="urn:microsoft.com/office/officeart/2005/8/layout/list1"/>
    <dgm:cxn modelId="{5F637E06-4FC5-4685-A7CB-CEA581F911DE}" type="presParOf" srcId="{69B94C36-9540-4D5C-9C27-F2CBF684D58F}" destId="{B5A2D178-5E78-4001-A803-BEC028BE4593}" srcOrd="5" destOrd="0" presId="urn:microsoft.com/office/officeart/2005/8/layout/list1"/>
    <dgm:cxn modelId="{6194D792-959B-4872-A394-CF2D4B091BAE}" type="presParOf" srcId="{69B94C36-9540-4D5C-9C27-F2CBF684D58F}" destId="{123653D7-4CF2-4418-B6CC-109EDCA485D6}" srcOrd="6" destOrd="0" presId="urn:microsoft.com/office/officeart/2005/8/layout/list1"/>
    <dgm:cxn modelId="{5F5C35CA-BF3C-411D-B027-3E51D548C82A}" type="presParOf" srcId="{69B94C36-9540-4D5C-9C27-F2CBF684D58F}" destId="{BE172791-3022-4F94-905A-DA2A2438F9A5}" srcOrd="7" destOrd="0" presId="urn:microsoft.com/office/officeart/2005/8/layout/list1"/>
    <dgm:cxn modelId="{C93AB828-FC6D-4F03-9DF9-38A1941081EA}" type="presParOf" srcId="{69B94C36-9540-4D5C-9C27-F2CBF684D58F}" destId="{B6150501-CB89-4329-983A-1D5ECE7105A6}" srcOrd="8" destOrd="0" presId="urn:microsoft.com/office/officeart/2005/8/layout/list1"/>
    <dgm:cxn modelId="{F6B0E8A2-8D0B-4A3B-A37F-69787E7669BC}" type="presParOf" srcId="{B6150501-CB89-4329-983A-1D5ECE7105A6}" destId="{CA695B37-158E-4124-B7D3-97C849A447EC}" srcOrd="0" destOrd="0" presId="urn:microsoft.com/office/officeart/2005/8/layout/list1"/>
    <dgm:cxn modelId="{AB67DFCD-0462-467C-A32C-8A38477032BC}" type="presParOf" srcId="{B6150501-CB89-4329-983A-1D5ECE7105A6}" destId="{E4CAFB3E-7598-491A-89B9-4C4D50B6A78B}" srcOrd="1" destOrd="0" presId="urn:microsoft.com/office/officeart/2005/8/layout/list1"/>
    <dgm:cxn modelId="{8764A844-B506-4E27-8323-AA94008D9F94}" type="presParOf" srcId="{69B94C36-9540-4D5C-9C27-F2CBF684D58F}" destId="{ED62B3D7-7B14-44C2-AE2D-547657E3A37F}" srcOrd="9" destOrd="0" presId="urn:microsoft.com/office/officeart/2005/8/layout/list1"/>
    <dgm:cxn modelId="{1E5975DF-06C7-40F5-ACAF-0C9C5E5E7299}" type="presParOf" srcId="{69B94C36-9540-4D5C-9C27-F2CBF684D58F}" destId="{F5C68DA5-859A-4492-9A5B-D383D052AB56}" srcOrd="10" destOrd="0" presId="urn:microsoft.com/office/officeart/2005/8/layout/list1"/>
    <dgm:cxn modelId="{4ADD11CC-0A1A-4C4E-9D7A-9DA78CD14972}" type="presParOf" srcId="{69B94C36-9540-4D5C-9C27-F2CBF684D58F}" destId="{50A20401-0904-49FA-B344-9C963164685C}" srcOrd="11" destOrd="0" presId="urn:microsoft.com/office/officeart/2005/8/layout/list1"/>
    <dgm:cxn modelId="{8BCCDB2B-E9B6-45B4-963B-0D4F6FF56E28}" type="presParOf" srcId="{69B94C36-9540-4D5C-9C27-F2CBF684D58F}" destId="{8C99595C-5AF6-41BC-9AA7-992CD117CCCF}" srcOrd="12" destOrd="0" presId="urn:microsoft.com/office/officeart/2005/8/layout/list1"/>
    <dgm:cxn modelId="{6BB3F276-0FD8-44AA-B808-1970AD923B5C}" type="presParOf" srcId="{8C99595C-5AF6-41BC-9AA7-992CD117CCCF}" destId="{E4FC45C6-03AF-40A5-90BD-71E004DE8935}" srcOrd="0" destOrd="0" presId="urn:microsoft.com/office/officeart/2005/8/layout/list1"/>
    <dgm:cxn modelId="{BED5E78D-1D02-47FA-9C81-FF6902CA928B}" type="presParOf" srcId="{8C99595C-5AF6-41BC-9AA7-992CD117CCCF}" destId="{630F75FE-327C-48AA-9DB4-82999244EA28}" srcOrd="1" destOrd="0" presId="urn:microsoft.com/office/officeart/2005/8/layout/list1"/>
    <dgm:cxn modelId="{3830A441-B370-47AE-9BE7-47F2B39896CB}" type="presParOf" srcId="{69B94C36-9540-4D5C-9C27-F2CBF684D58F}" destId="{E57B3566-A278-43B4-8A66-93AEFBDCCC26}" srcOrd="13" destOrd="0" presId="urn:microsoft.com/office/officeart/2005/8/layout/list1"/>
    <dgm:cxn modelId="{22DF2159-F304-4D34-8B60-7F69377A5F8C}" type="presParOf" srcId="{69B94C36-9540-4D5C-9C27-F2CBF684D58F}" destId="{C1830078-1A20-49D8-858F-FA601F08BAB6}" srcOrd="14" destOrd="0" presId="urn:microsoft.com/office/officeart/2005/8/layout/list1"/>
    <dgm:cxn modelId="{B1E13995-EABF-4014-B042-C5AB4D1DB3F7}" type="presParOf" srcId="{69B94C36-9540-4D5C-9C27-F2CBF684D58F}" destId="{47077E8D-36D9-45B0-BD77-393A14FB4270}" srcOrd="15" destOrd="0" presId="urn:microsoft.com/office/officeart/2005/8/layout/list1"/>
    <dgm:cxn modelId="{02026DA7-AD43-49E7-A168-CF63D9CB3F2B}" type="presParOf" srcId="{69B94C36-9540-4D5C-9C27-F2CBF684D58F}" destId="{A51E25D9-5A96-4893-A573-AF0ACEB48F49}" srcOrd="16" destOrd="0" presId="urn:microsoft.com/office/officeart/2005/8/layout/list1"/>
    <dgm:cxn modelId="{8C587259-9C26-4FB8-8467-50C44F93BB37}" type="presParOf" srcId="{A51E25D9-5A96-4893-A573-AF0ACEB48F49}" destId="{B9BDC44A-956F-4C15-984C-1D2EF4226440}" srcOrd="0" destOrd="0" presId="urn:microsoft.com/office/officeart/2005/8/layout/list1"/>
    <dgm:cxn modelId="{083B14A6-8272-4D7F-A05F-DFA0DF8788A2}" type="presParOf" srcId="{A51E25D9-5A96-4893-A573-AF0ACEB48F49}" destId="{AEAD982E-7085-435F-A76A-EBBCA255A126}" srcOrd="1" destOrd="0" presId="urn:microsoft.com/office/officeart/2005/8/layout/list1"/>
    <dgm:cxn modelId="{9B0063BB-3217-429F-897C-825E48CE8EAF}" type="presParOf" srcId="{69B94C36-9540-4D5C-9C27-F2CBF684D58F}" destId="{028B0DB4-9D19-4964-B15A-23C72EC261F9}" srcOrd="17" destOrd="0" presId="urn:microsoft.com/office/officeart/2005/8/layout/list1"/>
    <dgm:cxn modelId="{0601B170-2BD4-48DD-9B75-1B566AF49081}" type="presParOf" srcId="{69B94C36-9540-4D5C-9C27-F2CBF684D58F}" destId="{EFC49981-C44A-4179-A0DB-5D510782E6E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8CC41-E6D4-4FF5-BDAC-55722683E85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2E51D5C-1455-4610-B2C5-45FD149E0CA5}">
      <dgm:prSet/>
      <dgm:spPr/>
      <dgm:t>
        <a:bodyPr/>
        <a:lstStyle/>
        <a:p>
          <a:pPr>
            <a:defRPr cap="all"/>
          </a:pPr>
          <a:r>
            <a:rPr lang="en-US">
              <a:hlinkClick xmlns:r="http://schemas.openxmlformats.org/officeDocument/2006/relationships" r:id="rId1"/>
            </a:rPr>
            <a:t>The Grad Team Website</a:t>
          </a:r>
          <a:endParaRPr lang="en-US"/>
        </a:p>
      </dgm:t>
    </dgm:pt>
    <dgm:pt modelId="{F6DA9454-0828-4178-A8CD-9039C2032A2A}" type="parTrans" cxnId="{22D6F020-B85C-423B-B484-BD3D1EA51ACC}">
      <dgm:prSet/>
      <dgm:spPr/>
      <dgm:t>
        <a:bodyPr/>
        <a:lstStyle/>
        <a:p>
          <a:endParaRPr lang="en-US"/>
        </a:p>
      </dgm:t>
    </dgm:pt>
    <dgm:pt modelId="{C0E75924-48B5-49F6-A208-9283EDADAE13}" type="sibTrans" cxnId="{22D6F020-B85C-423B-B484-BD3D1EA51ACC}">
      <dgm:prSet/>
      <dgm:spPr/>
      <dgm:t>
        <a:bodyPr/>
        <a:lstStyle/>
        <a:p>
          <a:endParaRPr lang="en-US"/>
        </a:p>
      </dgm:t>
    </dgm:pt>
    <dgm:pt modelId="{589F93D7-6C20-4ED2-B13A-F24C4794829B}">
      <dgm:prSet/>
      <dgm:spPr/>
      <dgm:t>
        <a:bodyPr/>
        <a:lstStyle/>
        <a:p>
          <a:pPr>
            <a:defRPr cap="all"/>
          </a:pPr>
          <a:r>
            <a:rPr lang="en-US">
              <a:hlinkClick xmlns:r="http://schemas.openxmlformats.org/officeDocument/2006/relationships" r:id="rId2"/>
            </a:rPr>
            <a:t>Stage Clip Site</a:t>
          </a:r>
          <a:endParaRPr lang="en-US"/>
        </a:p>
      </dgm:t>
    </dgm:pt>
    <dgm:pt modelId="{F912E772-2AE4-46FC-8342-279CF7483F69}" type="parTrans" cxnId="{162C9CF9-FE85-42A9-808F-EB95A9DBBC58}">
      <dgm:prSet/>
      <dgm:spPr/>
      <dgm:t>
        <a:bodyPr/>
        <a:lstStyle/>
        <a:p>
          <a:endParaRPr lang="en-US"/>
        </a:p>
      </dgm:t>
    </dgm:pt>
    <dgm:pt modelId="{6ACAED6E-2409-4A6D-A1C3-657F2F23C1C4}" type="sibTrans" cxnId="{162C9CF9-FE85-42A9-808F-EB95A9DBBC58}">
      <dgm:prSet/>
      <dgm:spPr/>
      <dgm:t>
        <a:bodyPr/>
        <a:lstStyle/>
        <a:p>
          <a:endParaRPr lang="en-US"/>
        </a:p>
      </dgm:t>
    </dgm:pt>
    <dgm:pt modelId="{DB0069B8-1A33-4D73-96C2-F0B2A5786645}" type="pres">
      <dgm:prSet presAssocID="{5518CC41-E6D4-4FF5-BDAC-55722683E851}" presName="root" presStyleCnt="0">
        <dgm:presLayoutVars>
          <dgm:dir/>
          <dgm:resizeHandles val="exact"/>
        </dgm:presLayoutVars>
      </dgm:prSet>
      <dgm:spPr/>
    </dgm:pt>
    <dgm:pt modelId="{16FC3022-E4B7-482E-B882-0AC8615C8F2C}" type="pres">
      <dgm:prSet presAssocID="{92E51D5C-1455-4610-B2C5-45FD149E0CA5}" presName="compNode" presStyleCnt="0"/>
      <dgm:spPr/>
    </dgm:pt>
    <dgm:pt modelId="{16F89724-54C5-45A7-8246-C3613F99C2B0}" type="pres">
      <dgm:prSet presAssocID="{92E51D5C-1455-4610-B2C5-45FD149E0CA5}" presName="iconBgRect" presStyleLbl="bgShp" presStyleIdx="0" presStyleCnt="2"/>
      <dgm:spPr/>
    </dgm:pt>
    <dgm:pt modelId="{0B4D3F50-238E-460F-9DBC-C0CEC0346329}" type="pres">
      <dgm:prSet presAssocID="{92E51D5C-1455-4610-B2C5-45FD149E0CA5}"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7C28556-AFEE-4E94-AAD9-CE85D8EF61F6}" type="pres">
      <dgm:prSet presAssocID="{92E51D5C-1455-4610-B2C5-45FD149E0CA5}" presName="spaceRect" presStyleCnt="0"/>
      <dgm:spPr/>
    </dgm:pt>
    <dgm:pt modelId="{F9CB4B26-4F61-4FFF-9E85-7EDDFBBFCD43}" type="pres">
      <dgm:prSet presAssocID="{92E51D5C-1455-4610-B2C5-45FD149E0CA5}" presName="textRect" presStyleLbl="revTx" presStyleIdx="0" presStyleCnt="2">
        <dgm:presLayoutVars>
          <dgm:chMax val="1"/>
          <dgm:chPref val="1"/>
        </dgm:presLayoutVars>
      </dgm:prSet>
      <dgm:spPr/>
    </dgm:pt>
    <dgm:pt modelId="{45CD3CFF-88D7-465C-AAD7-454B28730928}" type="pres">
      <dgm:prSet presAssocID="{C0E75924-48B5-49F6-A208-9283EDADAE13}" presName="sibTrans" presStyleCnt="0"/>
      <dgm:spPr/>
    </dgm:pt>
    <dgm:pt modelId="{0F8F2F7E-F1C3-4FE0-92CF-E8926D0502E5}" type="pres">
      <dgm:prSet presAssocID="{589F93D7-6C20-4ED2-B13A-F24C4794829B}" presName="compNode" presStyleCnt="0"/>
      <dgm:spPr/>
    </dgm:pt>
    <dgm:pt modelId="{CE3B97E6-5CDA-4C30-952E-67032B5EB74E}" type="pres">
      <dgm:prSet presAssocID="{589F93D7-6C20-4ED2-B13A-F24C4794829B}" presName="iconBgRect" presStyleLbl="bgShp" presStyleIdx="1" presStyleCnt="2"/>
      <dgm:spPr/>
    </dgm:pt>
    <dgm:pt modelId="{486EA265-FE79-4EF1-92F0-58332BDC6C5A}" type="pres">
      <dgm:prSet presAssocID="{589F93D7-6C20-4ED2-B13A-F24C4794829B}"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E566CF36-3029-4120-8897-533AB53724AD}" type="pres">
      <dgm:prSet presAssocID="{589F93D7-6C20-4ED2-B13A-F24C4794829B}" presName="spaceRect" presStyleCnt="0"/>
      <dgm:spPr/>
    </dgm:pt>
    <dgm:pt modelId="{D2094B20-8E73-4A8B-9ACA-7D4EBC2CCF80}" type="pres">
      <dgm:prSet presAssocID="{589F93D7-6C20-4ED2-B13A-F24C4794829B}" presName="textRect" presStyleLbl="revTx" presStyleIdx="1" presStyleCnt="2">
        <dgm:presLayoutVars>
          <dgm:chMax val="1"/>
          <dgm:chPref val="1"/>
        </dgm:presLayoutVars>
      </dgm:prSet>
      <dgm:spPr/>
    </dgm:pt>
  </dgm:ptLst>
  <dgm:cxnLst>
    <dgm:cxn modelId="{22D6F020-B85C-423B-B484-BD3D1EA51ACC}" srcId="{5518CC41-E6D4-4FF5-BDAC-55722683E851}" destId="{92E51D5C-1455-4610-B2C5-45FD149E0CA5}" srcOrd="0" destOrd="0" parTransId="{F6DA9454-0828-4178-A8CD-9039C2032A2A}" sibTransId="{C0E75924-48B5-49F6-A208-9283EDADAE13}"/>
    <dgm:cxn modelId="{9856B563-7B92-4B79-AD51-F93A0DC35BB0}" type="presOf" srcId="{589F93D7-6C20-4ED2-B13A-F24C4794829B}" destId="{D2094B20-8E73-4A8B-9ACA-7D4EBC2CCF80}" srcOrd="0" destOrd="0" presId="urn:microsoft.com/office/officeart/2018/5/layout/IconCircleLabelList"/>
    <dgm:cxn modelId="{664D4698-C39B-4DF4-A4DE-F25089ABFBBB}" type="presOf" srcId="{5518CC41-E6D4-4FF5-BDAC-55722683E851}" destId="{DB0069B8-1A33-4D73-96C2-F0B2A5786645}" srcOrd="0" destOrd="0" presId="urn:microsoft.com/office/officeart/2018/5/layout/IconCircleLabelList"/>
    <dgm:cxn modelId="{32B640D6-F30F-4847-8AC4-50B3A538E458}" type="presOf" srcId="{92E51D5C-1455-4610-B2C5-45FD149E0CA5}" destId="{F9CB4B26-4F61-4FFF-9E85-7EDDFBBFCD43}" srcOrd="0" destOrd="0" presId="urn:microsoft.com/office/officeart/2018/5/layout/IconCircleLabelList"/>
    <dgm:cxn modelId="{162C9CF9-FE85-42A9-808F-EB95A9DBBC58}" srcId="{5518CC41-E6D4-4FF5-BDAC-55722683E851}" destId="{589F93D7-6C20-4ED2-B13A-F24C4794829B}" srcOrd="1" destOrd="0" parTransId="{F912E772-2AE4-46FC-8342-279CF7483F69}" sibTransId="{6ACAED6E-2409-4A6D-A1C3-657F2F23C1C4}"/>
    <dgm:cxn modelId="{3F70E028-1E5B-4370-B37E-35F6DD94B712}" type="presParOf" srcId="{DB0069B8-1A33-4D73-96C2-F0B2A5786645}" destId="{16FC3022-E4B7-482E-B882-0AC8615C8F2C}" srcOrd="0" destOrd="0" presId="urn:microsoft.com/office/officeart/2018/5/layout/IconCircleLabelList"/>
    <dgm:cxn modelId="{7A169150-E2BB-4592-B677-6CE34F6A1EA9}" type="presParOf" srcId="{16FC3022-E4B7-482E-B882-0AC8615C8F2C}" destId="{16F89724-54C5-45A7-8246-C3613F99C2B0}" srcOrd="0" destOrd="0" presId="urn:microsoft.com/office/officeart/2018/5/layout/IconCircleLabelList"/>
    <dgm:cxn modelId="{34FB49F4-6B0A-4891-B6CE-9018DF60CB41}" type="presParOf" srcId="{16FC3022-E4B7-482E-B882-0AC8615C8F2C}" destId="{0B4D3F50-238E-460F-9DBC-C0CEC0346329}" srcOrd="1" destOrd="0" presId="urn:microsoft.com/office/officeart/2018/5/layout/IconCircleLabelList"/>
    <dgm:cxn modelId="{E038A4D2-E1D0-4847-AD92-02F600E18E7A}" type="presParOf" srcId="{16FC3022-E4B7-482E-B882-0AC8615C8F2C}" destId="{87C28556-AFEE-4E94-AAD9-CE85D8EF61F6}" srcOrd="2" destOrd="0" presId="urn:microsoft.com/office/officeart/2018/5/layout/IconCircleLabelList"/>
    <dgm:cxn modelId="{A986AD70-A489-4608-8998-179C9E476F36}" type="presParOf" srcId="{16FC3022-E4B7-482E-B882-0AC8615C8F2C}" destId="{F9CB4B26-4F61-4FFF-9E85-7EDDFBBFCD43}" srcOrd="3" destOrd="0" presId="urn:microsoft.com/office/officeart/2018/5/layout/IconCircleLabelList"/>
    <dgm:cxn modelId="{E7BE1094-4392-4971-8E21-CDC0A6E0268B}" type="presParOf" srcId="{DB0069B8-1A33-4D73-96C2-F0B2A5786645}" destId="{45CD3CFF-88D7-465C-AAD7-454B28730928}" srcOrd="1" destOrd="0" presId="urn:microsoft.com/office/officeart/2018/5/layout/IconCircleLabelList"/>
    <dgm:cxn modelId="{4B55EFCF-8885-4D63-B428-D0BA835A3A35}" type="presParOf" srcId="{DB0069B8-1A33-4D73-96C2-F0B2A5786645}" destId="{0F8F2F7E-F1C3-4FE0-92CF-E8926D0502E5}" srcOrd="2" destOrd="0" presId="urn:microsoft.com/office/officeart/2018/5/layout/IconCircleLabelList"/>
    <dgm:cxn modelId="{E83FF961-029B-47A3-A6D0-25F0644F9200}" type="presParOf" srcId="{0F8F2F7E-F1C3-4FE0-92CF-E8926D0502E5}" destId="{CE3B97E6-5CDA-4C30-952E-67032B5EB74E}" srcOrd="0" destOrd="0" presId="urn:microsoft.com/office/officeart/2018/5/layout/IconCircleLabelList"/>
    <dgm:cxn modelId="{57A24C32-9B94-400F-A232-CEFA45B1ED57}" type="presParOf" srcId="{0F8F2F7E-F1C3-4FE0-92CF-E8926D0502E5}" destId="{486EA265-FE79-4EF1-92F0-58332BDC6C5A}" srcOrd="1" destOrd="0" presId="urn:microsoft.com/office/officeart/2018/5/layout/IconCircleLabelList"/>
    <dgm:cxn modelId="{3FDF43E3-8B48-4447-BCAD-1FA2618099E6}" type="presParOf" srcId="{0F8F2F7E-F1C3-4FE0-92CF-E8926D0502E5}" destId="{E566CF36-3029-4120-8897-533AB53724AD}" srcOrd="2" destOrd="0" presId="urn:microsoft.com/office/officeart/2018/5/layout/IconCircleLabelList"/>
    <dgm:cxn modelId="{2CED0BFB-1A11-4A2F-A832-485C35FC8D83}" type="presParOf" srcId="{0F8F2F7E-F1C3-4FE0-92CF-E8926D0502E5}" destId="{D2094B20-8E73-4A8B-9ACA-7D4EBC2CCF8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334C3-C11F-45CF-8A41-2265C12B86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80C6521-AB16-4ACE-B512-9036008BE6F2}">
      <dgm:prSet/>
      <dgm:spPr/>
      <dgm:t>
        <a:bodyPr/>
        <a:lstStyle/>
        <a:p>
          <a:r>
            <a:rPr lang="en-US"/>
            <a:t>Students need an invitation letter to obtain travel visas for guests.</a:t>
          </a:r>
        </a:p>
      </dgm:t>
    </dgm:pt>
    <dgm:pt modelId="{C6272D8D-3C36-4B39-8639-FB2BADA65BA3}" type="parTrans" cxnId="{9FBCA198-A4FC-4B29-9A11-F9CC2D3BE9A0}">
      <dgm:prSet/>
      <dgm:spPr/>
      <dgm:t>
        <a:bodyPr/>
        <a:lstStyle/>
        <a:p>
          <a:endParaRPr lang="en-US"/>
        </a:p>
      </dgm:t>
    </dgm:pt>
    <dgm:pt modelId="{5669D496-CEE3-40AB-B92A-4071C1AE804B}" type="sibTrans" cxnId="{9FBCA198-A4FC-4B29-9A11-F9CC2D3BE9A0}">
      <dgm:prSet/>
      <dgm:spPr/>
      <dgm:t>
        <a:bodyPr/>
        <a:lstStyle/>
        <a:p>
          <a:endParaRPr lang="en-US"/>
        </a:p>
      </dgm:t>
    </dgm:pt>
    <dgm:pt modelId="{47098209-1592-4F2B-B466-F3625B80EC92}">
      <dgm:prSet/>
      <dgm:spPr/>
      <dgm:t>
        <a:bodyPr/>
        <a:lstStyle/>
        <a:p>
          <a:r>
            <a:rPr lang="en-US"/>
            <a:t>Email Records request with “Commencement Invitation Letter Request” in subject line.</a:t>
          </a:r>
        </a:p>
      </dgm:t>
    </dgm:pt>
    <dgm:pt modelId="{8B858E58-6F10-44EE-8B7B-0FCBD200F97A}" type="parTrans" cxnId="{6A74FBEC-8191-4C91-9DF5-B34564B2DAB1}">
      <dgm:prSet/>
      <dgm:spPr/>
      <dgm:t>
        <a:bodyPr/>
        <a:lstStyle/>
        <a:p>
          <a:endParaRPr lang="en-US"/>
        </a:p>
      </dgm:t>
    </dgm:pt>
    <dgm:pt modelId="{248C2C70-1575-4F9D-B57E-222973E8BC4B}" type="sibTrans" cxnId="{6A74FBEC-8191-4C91-9DF5-B34564B2DAB1}">
      <dgm:prSet/>
      <dgm:spPr/>
      <dgm:t>
        <a:bodyPr/>
        <a:lstStyle/>
        <a:p>
          <a:endParaRPr lang="en-US"/>
        </a:p>
      </dgm:t>
    </dgm:pt>
    <dgm:pt modelId="{1E77D102-2638-4D68-872E-756C36DFC540}">
      <dgm:prSet/>
      <dgm:spPr/>
      <dgm:t>
        <a:bodyPr/>
        <a:lstStyle/>
        <a:p>
          <a:r>
            <a:rPr lang="en-US"/>
            <a:t>Include:</a:t>
          </a:r>
        </a:p>
      </dgm:t>
    </dgm:pt>
    <dgm:pt modelId="{2999A99D-E11C-4E8E-A7F7-AAC7481F4665}" type="parTrans" cxnId="{B247E262-DAC5-48A6-A5F2-DE72D9FAF780}">
      <dgm:prSet/>
      <dgm:spPr/>
      <dgm:t>
        <a:bodyPr/>
        <a:lstStyle/>
        <a:p>
          <a:endParaRPr lang="en-US"/>
        </a:p>
      </dgm:t>
    </dgm:pt>
    <dgm:pt modelId="{303E8FFE-0D76-4E52-BAFD-BE391F4D89D5}" type="sibTrans" cxnId="{B247E262-DAC5-48A6-A5F2-DE72D9FAF780}">
      <dgm:prSet/>
      <dgm:spPr/>
      <dgm:t>
        <a:bodyPr/>
        <a:lstStyle/>
        <a:p>
          <a:endParaRPr lang="en-US"/>
        </a:p>
      </dgm:t>
    </dgm:pt>
    <dgm:pt modelId="{3655D1C6-CC93-4D55-87E4-ED3B64F909D2}">
      <dgm:prSet/>
      <dgm:spPr/>
      <dgm:t>
        <a:bodyPr/>
        <a:lstStyle/>
        <a:p>
          <a:r>
            <a:rPr lang="en-US"/>
            <a:t>Name</a:t>
          </a:r>
        </a:p>
      </dgm:t>
    </dgm:pt>
    <dgm:pt modelId="{DB8B5DEE-3D3B-4EEF-A31B-2BF893978511}" type="parTrans" cxnId="{B25C3DB1-86C9-4E2D-A4C2-43F4C0405E8A}">
      <dgm:prSet/>
      <dgm:spPr/>
      <dgm:t>
        <a:bodyPr/>
        <a:lstStyle/>
        <a:p>
          <a:endParaRPr lang="en-US"/>
        </a:p>
      </dgm:t>
    </dgm:pt>
    <dgm:pt modelId="{BB766F70-4E7A-4C0F-AF56-0BF3603ACCAA}" type="sibTrans" cxnId="{B25C3DB1-86C9-4E2D-A4C2-43F4C0405E8A}">
      <dgm:prSet/>
      <dgm:spPr/>
      <dgm:t>
        <a:bodyPr/>
        <a:lstStyle/>
        <a:p>
          <a:endParaRPr lang="en-US"/>
        </a:p>
      </dgm:t>
    </dgm:pt>
    <dgm:pt modelId="{23CBD814-6849-4264-B739-DB02536B5FFF}">
      <dgm:prSet/>
      <dgm:spPr/>
      <dgm:t>
        <a:bodyPr/>
        <a:lstStyle/>
        <a:p>
          <a:r>
            <a:rPr lang="en-US"/>
            <a:t>Relation to student</a:t>
          </a:r>
        </a:p>
      </dgm:t>
    </dgm:pt>
    <dgm:pt modelId="{FAD94137-D54E-44B6-982C-66FBEF66F8BF}" type="parTrans" cxnId="{5B49F4FF-9F38-4195-9A8A-E236E2BE1975}">
      <dgm:prSet/>
      <dgm:spPr/>
      <dgm:t>
        <a:bodyPr/>
        <a:lstStyle/>
        <a:p>
          <a:endParaRPr lang="en-US"/>
        </a:p>
      </dgm:t>
    </dgm:pt>
    <dgm:pt modelId="{C5890A8C-3763-44E0-A88D-D2D0B0083E3C}" type="sibTrans" cxnId="{5B49F4FF-9F38-4195-9A8A-E236E2BE1975}">
      <dgm:prSet/>
      <dgm:spPr/>
      <dgm:t>
        <a:bodyPr/>
        <a:lstStyle/>
        <a:p>
          <a:endParaRPr lang="en-US"/>
        </a:p>
      </dgm:t>
    </dgm:pt>
    <dgm:pt modelId="{0E343994-A62C-46AD-A15D-33E9B090C546}">
      <dgm:prSet/>
      <dgm:spPr/>
      <dgm:t>
        <a:bodyPr/>
        <a:lstStyle/>
        <a:p>
          <a:r>
            <a:rPr lang="en-US"/>
            <a:t>Commencement Ceremony the student wishes to participate in.</a:t>
          </a:r>
        </a:p>
      </dgm:t>
    </dgm:pt>
    <dgm:pt modelId="{2BBBCB2E-4913-4E18-959A-B36CC0AE3B52}" type="parTrans" cxnId="{CCDD8F3B-BCCC-48C1-A35E-0408934C95FD}">
      <dgm:prSet/>
      <dgm:spPr/>
      <dgm:t>
        <a:bodyPr/>
        <a:lstStyle/>
        <a:p>
          <a:endParaRPr lang="en-US"/>
        </a:p>
      </dgm:t>
    </dgm:pt>
    <dgm:pt modelId="{0D718F56-885E-4262-9441-B17BA2365BEB}" type="sibTrans" cxnId="{CCDD8F3B-BCCC-48C1-A35E-0408934C95FD}">
      <dgm:prSet/>
      <dgm:spPr/>
      <dgm:t>
        <a:bodyPr/>
        <a:lstStyle/>
        <a:p>
          <a:endParaRPr lang="en-US"/>
        </a:p>
      </dgm:t>
    </dgm:pt>
    <dgm:pt modelId="{917789C7-8C50-4E68-8F4E-783BBA428F2C}">
      <dgm:prSet/>
      <dgm:spPr/>
      <dgm:t>
        <a:bodyPr/>
        <a:lstStyle/>
        <a:p>
          <a:r>
            <a:rPr lang="en-US"/>
            <a:t>Foreign Mailing Address. </a:t>
          </a:r>
        </a:p>
      </dgm:t>
    </dgm:pt>
    <dgm:pt modelId="{5ED9D09B-3F21-4856-A84E-4FC8DF7CBE74}" type="parTrans" cxnId="{52DD71DF-BE8A-41FE-8DBA-286BF8E8F907}">
      <dgm:prSet/>
      <dgm:spPr/>
      <dgm:t>
        <a:bodyPr/>
        <a:lstStyle/>
        <a:p>
          <a:endParaRPr lang="en-US"/>
        </a:p>
      </dgm:t>
    </dgm:pt>
    <dgm:pt modelId="{F0FA036C-3E6C-4E7B-9F1C-9DF101B0DDF3}" type="sibTrans" cxnId="{52DD71DF-BE8A-41FE-8DBA-286BF8E8F907}">
      <dgm:prSet/>
      <dgm:spPr/>
      <dgm:t>
        <a:bodyPr/>
        <a:lstStyle/>
        <a:p>
          <a:endParaRPr lang="en-US"/>
        </a:p>
      </dgm:t>
    </dgm:pt>
    <dgm:pt modelId="{37ADC848-387B-4B6B-90EA-45C12C4CFCA5}" type="pres">
      <dgm:prSet presAssocID="{BB1334C3-C11F-45CF-8A41-2265C12B861A}" presName="linear" presStyleCnt="0">
        <dgm:presLayoutVars>
          <dgm:animLvl val="lvl"/>
          <dgm:resizeHandles val="exact"/>
        </dgm:presLayoutVars>
      </dgm:prSet>
      <dgm:spPr/>
    </dgm:pt>
    <dgm:pt modelId="{1E08D81D-F78C-488A-A4A7-A3912189DB35}" type="pres">
      <dgm:prSet presAssocID="{080C6521-AB16-4ACE-B512-9036008BE6F2}" presName="parentText" presStyleLbl="node1" presStyleIdx="0" presStyleCnt="2">
        <dgm:presLayoutVars>
          <dgm:chMax val="0"/>
          <dgm:bulletEnabled val="1"/>
        </dgm:presLayoutVars>
      </dgm:prSet>
      <dgm:spPr/>
    </dgm:pt>
    <dgm:pt modelId="{BC50896E-904B-4ED8-B9D7-7D63698D5835}" type="pres">
      <dgm:prSet presAssocID="{5669D496-CEE3-40AB-B92A-4071C1AE804B}" presName="spacer" presStyleCnt="0"/>
      <dgm:spPr/>
    </dgm:pt>
    <dgm:pt modelId="{50FCE29A-9D6D-4CC7-8434-930310493F43}" type="pres">
      <dgm:prSet presAssocID="{47098209-1592-4F2B-B466-F3625B80EC92}" presName="parentText" presStyleLbl="node1" presStyleIdx="1" presStyleCnt="2">
        <dgm:presLayoutVars>
          <dgm:chMax val="0"/>
          <dgm:bulletEnabled val="1"/>
        </dgm:presLayoutVars>
      </dgm:prSet>
      <dgm:spPr/>
    </dgm:pt>
    <dgm:pt modelId="{D160F0B4-EE3B-4645-8AB1-2579B67F2EE6}" type="pres">
      <dgm:prSet presAssocID="{47098209-1592-4F2B-B466-F3625B80EC92}" presName="childText" presStyleLbl="revTx" presStyleIdx="0" presStyleCnt="1">
        <dgm:presLayoutVars>
          <dgm:bulletEnabled val="1"/>
        </dgm:presLayoutVars>
      </dgm:prSet>
      <dgm:spPr/>
    </dgm:pt>
  </dgm:ptLst>
  <dgm:cxnLst>
    <dgm:cxn modelId="{12712004-0913-4EDB-A5F9-587C012DCF9E}" type="presOf" srcId="{23CBD814-6849-4264-B739-DB02536B5FFF}" destId="{D160F0B4-EE3B-4645-8AB1-2579B67F2EE6}" srcOrd="0" destOrd="2" presId="urn:microsoft.com/office/officeart/2005/8/layout/vList2"/>
    <dgm:cxn modelId="{FB51611E-77B2-4335-B66F-40F1DAC7BAA8}" type="presOf" srcId="{3655D1C6-CC93-4D55-87E4-ED3B64F909D2}" destId="{D160F0B4-EE3B-4645-8AB1-2579B67F2EE6}" srcOrd="0" destOrd="1" presId="urn:microsoft.com/office/officeart/2005/8/layout/vList2"/>
    <dgm:cxn modelId="{A6650732-E9AF-43DC-9ABB-876FEDAD1A79}" type="presOf" srcId="{BB1334C3-C11F-45CF-8A41-2265C12B861A}" destId="{37ADC848-387B-4B6B-90EA-45C12C4CFCA5}" srcOrd="0" destOrd="0" presId="urn:microsoft.com/office/officeart/2005/8/layout/vList2"/>
    <dgm:cxn modelId="{CCDD8F3B-BCCC-48C1-A35E-0408934C95FD}" srcId="{1E77D102-2638-4D68-872E-756C36DFC540}" destId="{0E343994-A62C-46AD-A15D-33E9B090C546}" srcOrd="2" destOrd="0" parTransId="{2BBBCB2E-4913-4E18-959A-B36CC0AE3B52}" sibTransId="{0D718F56-885E-4262-9441-B17BA2365BEB}"/>
    <dgm:cxn modelId="{329A533F-97E2-4677-BE28-5F635ACEEA5C}" type="presOf" srcId="{47098209-1592-4F2B-B466-F3625B80EC92}" destId="{50FCE29A-9D6D-4CC7-8434-930310493F43}" srcOrd="0" destOrd="0" presId="urn:microsoft.com/office/officeart/2005/8/layout/vList2"/>
    <dgm:cxn modelId="{B247E262-DAC5-48A6-A5F2-DE72D9FAF780}" srcId="{47098209-1592-4F2B-B466-F3625B80EC92}" destId="{1E77D102-2638-4D68-872E-756C36DFC540}" srcOrd="0" destOrd="0" parTransId="{2999A99D-E11C-4E8E-A7F7-AAC7481F4665}" sibTransId="{303E8FFE-0D76-4E52-BAFD-BE391F4D89D5}"/>
    <dgm:cxn modelId="{9830F254-289F-4980-B9D5-CA6D7FADDD26}" type="presOf" srcId="{0E343994-A62C-46AD-A15D-33E9B090C546}" destId="{D160F0B4-EE3B-4645-8AB1-2579B67F2EE6}" srcOrd="0" destOrd="3" presId="urn:microsoft.com/office/officeart/2005/8/layout/vList2"/>
    <dgm:cxn modelId="{4580767E-5015-4618-9C2C-AB804851C145}" type="presOf" srcId="{917789C7-8C50-4E68-8F4E-783BBA428F2C}" destId="{D160F0B4-EE3B-4645-8AB1-2579B67F2EE6}" srcOrd="0" destOrd="4" presId="urn:microsoft.com/office/officeart/2005/8/layout/vList2"/>
    <dgm:cxn modelId="{9FBCA198-A4FC-4B29-9A11-F9CC2D3BE9A0}" srcId="{BB1334C3-C11F-45CF-8A41-2265C12B861A}" destId="{080C6521-AB16-4ACE-B512-9036008BE6F2}" srcOrd="0" destOrd="0" parTransId="{C6272D8D-3C36-4B39-8639-FB2BADA65BA3}" sibTransId="{5669D496-CEE3-40AB-B92A-4071C1AE804B}"/>
    <dgm:cxn modelId="{6E0C53AB-58EB-4FE5-B36F-352F2EA59062}" type="presOf" srcId="{080C6521-AB16-4ACE-B512-9036008BE6F2}" destId="{1E08D81D-F78C-488A-A4A7-A3912189DB35}" srcOrd="0" destOrd="0" presId="urn:microsoft.com/office/officeart/2005/8/layout/vList2"/>
    <dgm:cxn modelId="{B25C3DB1-86C9-4E2D-A4C2-43F4C0405E8A}" srcId="{1E77D102-2638-4D68-872E-756C36DFC540}" destId="{3655D1C6-CC93-4D55-87E4-ED3B64F909D2}" srcOrd="0" destOrd="0" parTransId="{DB8B5DEE-3D3B-4EEF-A31B-2BF893978511}" sibTransId="{BB766F70-4E7A-4C0F-AF56-0BF3603ACCAA}"/>
    <dgm:cxn modelId="{CC13F0B6-8DF4-458D-AD0D-552FF34124A3}" type="presOf" srcId="{1E77D102-2638-4D68-872E-756C36DFC540}" destId="{D160F0B4-EE3B-4645-8AB1-2579B67F2EE6}" srcOrd="0" destOrd="0" presId="urn:microsoft.com/office/officeart/2005/8/layout/vList2"/>
    <dgm:cxn modelId="{52DD71DF-BE8A-41FE-8DBA-286BF8E8F907}" srcId="{1E77D102-2638-4D68-872E-756C36DFC540}" destId="{917789C7-8C50-4E68-8F4E-783BBA428F2C}" srcOrd="3" destOrd="0" parTransId="{5ED9D09B-3F21-4856-A84E-4FC8DF7CBE74}" sibTransId="{F0FA036C-3E6C-4E7B-9F1C-9DF101B0DDF3}"/>
    <dgm:cxn modelId="{6A74FBEC-8191-4C91-9DF5-B34564B2DAB1}" srcId="{BB1334C3-C11F-45CF-8A41-2265C12B861A}" destId="{47098209-1592-4F2B-B466-F3625B80EC92}" srcOrd="1" destOrd="0" parTransId="{8B858E58-6F10-44EE-8B7B-0FCBD200F97A}" sibTransId="{248C2C70-1575-4F9D-B57E-222973E8BC4B}"/>
    <dgm:cxn modelId="{5B49F4FF-9F38-4195-9A8A-E236E2BE1975}" srcId="{1E77D102-2638-4D68-872E-756C36DFC540}" destId="{23CBD814-6849-4264-B739-DB02536B5FFF}" srcOrd="1" destOrd="0" parTransId="{FAD94137-D54E-44B6-982C-66FBEF66F8BF}" sibTransId="{C5890A8C-3763-44E0-A88D-D2D0B0083E3C}"/>
    <dgm:cxn modelId="{EEFD0B19-83D3-4F29-A6F7-40D4D6D4FA56}" type="presParOf" srcId="{37ADC848-387B-4B6B-90EA-45C12C4CFCA5}" destId="{1E08D81D-F78C-488A-A4A7-A3912189DB35}" srcOrd="0" destOrd="0" presId="urn:microsoft.com/office/officeart/2005/8/layout/vList2"/>
    <dgm:cxn modelId="{5D5FDE99-B04F-47DD-9533-8C76202128DB}" type="presParOf" srcId="{37ADC848-387B-4B6B-90EA-45C12C4CFCA5}" destId="{BC50896E-904B-4ED8-B9D7-7D63698D5835}" srcOrd="1" destOrd="0" presId="urn:microsoft.com/office/officeart/2005/8/layout/vList2"/>
    <dgm:cxn modelId="{B5AED1DB-6B4E-440E-9E3D-646EAAB1F683}" type="presParOf" srcId="{37ADC848-387B-4B6B-90EA-45C12C4CFCA5}" destId="{50FCE29A-9D6D-4CC7-8434-930310493F43}" srcOrd="2" destOrd="0" presId="urn:microsoft.com/office/officeart/2005/8/layout/vList2"/>
    <dgm:cxn modelId="{82E7D66D-D61F-4A28-87D8-08E3EE5FBD59}" type="presParOf" srcId="{37ADC848-387B-4B6B-90EA-45C12C4CFCA5}" destId="{D160F0B4-EE3B-4645-8AB1-2579B67F2EE6}"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785A8-549E-49C2-856D-799C0758D0FB}">
      <dsp:nvSpPr>
        <dsp:cNvPr id="0" name=""/>
        <dsp:cNvSpPr/>
      </dsp:nvSpPr>
      <dsp:spPr>
        <a:xfrm>
          <a:off x="0" y="38998"/>
          <a:ext cx="7559504" cy="30244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What are the requirements to participate?</a:t>
          </a:r>
        </a:p>
      </dsp:txBody>
      <dsp:txXfrm>
        <a:off x="147641" y="186639"/>
        <a:ext cx="7264222" cy="2729168"/>
      </dsp:txXfrm>
    </dsp:sp>
    <dsp:sp modelId="{ED3E6623-7FEF-4AA1-8264-0078DE3F4306}">
      <dsp:nvSpPr>
        <dsp:cNvPr id="0" name=""/>
        <dsp:cNvSpPr/>
      </dsp:nvSpPr>
      <dsp:spPr>
        <a:xfrm>
          <a:off x="0" y="3221848"/>
          <a:ext cx="7559504" cy="302445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What is the exception to the final course rule?</a:t>
          </a:r>
        </a:p>
      </dsp:txBody>
      <dsp:txXfrm>
        <a:off x="147641" y="3369489"/>
        <a:ext cx="7264222" cy="2729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5B525-E80C-4FAD-9D21-3B0F5F520A3F}">
      <dsp:nvSpPr>
        <dsp:cNvPr id="0" name=""/>
        <dsp:cNvSpPr/>
      </dsp:nvSpPr>
      <dsp:spPr>
        <a:xfrm>
          <a:off x="0" y="424400"/>
          <a:ext cx="6666833"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4F2EF3B-3852-4B7F-9680-DB09703FC242}">
      <dsp:nvSpPr>
        <dsp:cNvPr id="0" name=""/>
        <dsp:cNvSpPr/>
      </dsp:nvSpPr>
      <dsp:spPr>
        <a:xfrm>
          <a:off x="333341" y="70160"/>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What is Regalia?</a:t>
          </a:r>
        </a:p>
      </dsp:txBody>
      <dsp:txXfrm>
        <a:off x="367926" y="104745"/>
        <a:ext cx="4597613" cy="639310"/>
      </dsp:txXfrm>
    </dsp:sp>
    <dsp:sp modelId="{123653D7-4CF2-4418-B6CC-109EDCA485D6}">
      <dsp:nvSpPr>
        <dsp:cNvPr id="0" name=""/>
        <dsp:cNvSpPr/>
      </dsp:nvSpPr>
      <dsp:spPr>
        <a:xfrm>
          <a:off x="0" y="1513040"/>
          <a:ext cx="6666833" cy="604800"/>
        </a:xfrm>
        <a:prstGeom prst="rect">
          <a:avLst/>
        </a:prstGeom>
        <a:solidFill>
          <a:schemeClr val="lt1">
            <a:alpha val="90000"/>
            <a:hueOff val="0"/>
            <a:satOff val="0"/>
            <a:lumOff val="0"/>
            <a:alphaOff val="0"/>
          </a:schemeClr>
        </a:solidFill>
        <a:ln w="12700" cap="flat" cmpd="sng" algn="ctr">
          <a:solidFill>
            <a:schemeClr val="accent5">
              <a:hueOff val="-3038037"/>
              <a:satOff val="-207"/>
              <a:lumOff val="49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A53A00-E650-4229-A2A9-2C95B0732882}">
      <dsp:nvSpPr>
        <dsp:cNvPr id="0" name=""/>
        <dsp:cNvSpPr/>
      </dsp:nvSpPr>
      <dsp:spPr>
        <a:xfrm>
          <a:off x="333341" y="1158800"/>
          <a:ext cx="4666783" cy="70848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Where to Buy</a:t>
          </a:r>
        </a:p>
      </dsp:txBody>
      <dsp:txXfrm>
        <a:off x="367926" y="1193385"/>
        <a:ext cx="4597613" cy="639310"/>
      </dsp:txXfrm>
    </dsp:sp>
    <dsp:sp modelId="{F5C68DA5-859A-4492-9A5B-D383D052AB56}">
      <dsp:nvSpPr>
        <dsp:cNvPr id="0" name=""/>
        <dsp:cNvSpPr/>
      </dsp:nvSpPr>
      <dsp:spPr>
        <a:xfrm>
          <a:off x="0" y="2601680"/>
          <a:ext cx="6666833" cy="6048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E4CAFB3E-7598-491A-89B9-4C4D50B6A78B}">
      <dsp:nvSpPr>
        <dsp:cNvPr id="0" name=""/>
        <dsp:cNvSpPr/>
      </dsp:nvSpPr>
      <dsp:spPr>
        <a:xfrm>
          <a:off x="333341" y="2247440"/>
          <a:ext cx="4666783" cy="7084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Deadlines for Purchase</a:t>
          </a:r>
        </a:p>
      </dsp:txBody>
      <dsp:txXfrm>
        <a:off x="367926" y="2282025"/>
        <a:ext cx="4597613" cy="639310"/>
      </dsp:txXfrm>
    </dsp:sp>
    <dsp:sp modelId="{C1830078-1A20-49D8-858F-FA601F08BAB6}">
      <dsp:nvSpPr>
        <dsp:cNvPr id="0" name=""/>
        <dsp:cNvSpPr/>
      </dsp:nvSpPr>
      <dsp:spPr>
        <a:xfrm>
          <a:off x="0" y="3690319"/>
          <a:ext cx="6666833" cy="604800"/>
        </a:xfrm>
        <a:prstGeom prst="rect">
          <a:avLst/>
        </a:prstGeom>
        <a:solidFill>
          <a:schemeClr val="lt1">
            <a:alpha val="90000"/>
            <a:hueOff val="0"/>
            <a:satOff val="0"/>
            <a:lumOff val="0"/>
            <a:alphaOff val="0"/>
          </a:schemeClr>
        </a:solidFill>
        <a:ln w="12700" cap="flat" cmpd="sng" algn="ctr">
          <a:solidFill>
            <a:schemeClr val="accent5">
              <a:hueOff val="-9114112"/>
              <a:satOff val="-620"/>
              <a:lumOff val="1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0F75FE-327C-48AA-9DB4-82999244EA28}">
      <dsp:nvSpPr>
        <dsp:cNvPr id="0" name=""/>
        <dsp:cNvSpPr/>
      </dsp:nvSpPr>
      <dsp:spPr>
        <a:xfrm>
          <a:off x="333341" y="3336080"/>
          <a:ext cx="4666783" cy="70848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Day-Of Purchase</a:t>
          </a:r>
        </a:p>
      </dsp:txBody>
      <dsp:txXfrm>
        <a:off x="367926" y="3370665"/>
        <a:ext cx="4597613" cy="639310"/>
      </dsp:txXfrm>
    </dsp:sp>
    <dsp:sp modelId="{EFC49981-C44A-4179-A0DB-5D510782E6EA}">
      <dsp:nvSpPr>
        <dsp:cNvPr id="0" name=""/>
        <dsp:cNvSpPr/>
      </dsp:nvSpPr>
      <dsp:spPr>
        <a:xfrm>
          <a:off x="0" y="4778959"/>
          <a:ext cx="6666833" cy="6048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AEAD982E-7085-435F-A76A-EBBCA255A126}">
      <dsp:nvSpPr>
        <dsp:cNvPr id="0" name=""/>
        <dsp:cNvSpPr/>
      </dsp:nvSpPr>
      <dsp:spPr>
        <a:xfrm>
          <a:off x="333341" y="4424719"/>
          <a:ext cx="4666783" cy="7084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Purchasing from Other Students</a:t>
          </a:r>
        </a:p>
      </dsp:txBody>
      <dsp:txXfrm>
        <a:off x="367926" y="4459304"/>
        <a:ext cx="4597613"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9724-54C5-45A7-8246-C3613F99C2B0}">
      <dsp:nvSpPr>
        <dsp:cNvPr id="0" name=""/>
        <dsp:cNvSpPr/>
      </dsp:nvSpPr>
      <dsp:spPr>
        <a:xfrm>
          <a:off x="225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D3F50-238E-460F-9DBC-C0CEC0346329}">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B4B26-4F61-4FFF-9E85-7EDDFBBFCD43}">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hlinkClick xmlns:r="http://schemas.openxmlformats.org/officeDocument/2006/relationships" r:id="rId3"/>
            </a:rPr>
            <a:t>The Grad Team Website</a:t>
          </a:r>
          <a:endParaRPr lang="en-US" sz="2500" kern="1200"/>
        </a:p>
      </dsp:txBody>
      <dsp:txXfrm>
        <a:off x="1548914" y="3176402"/>
        <a:ext cx="3600000" cy="720000"/>
      </dsp:txXfrm>
    </dsp:sp>
    <dsp:sp modelId="{CE3B97E6-5CDA-4C30-952E-67032B5EB74E}">
      <dsp:nvSpPr>
        <dsp:cNvPr id="0" name=""/>
        <dsp:cNvSpPr/>
      </dsp:nvSpPr>
      <dsp:spPr>
        <a:xfrm>
          <a:off x="6480914" y="296402"/>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EA265-FE79-4EF1-92F0-58332BDC6C5A}">
      <dsp:nvSpPr>
        <dsp:cNvPr id="0" name=""/>
        <dsp:cNvSpPr/>
      </dsp:nvSpPr>
      <dsp:spPr>
        <a:xfrm>
          <a:off x="6948914" y="764402"/>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94B20-8E73-4A8B-9ACA-7D4EBC2CCF80}">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hlinkClick xmlns:r="http://schemas.openxmlformats.org/officeDocument/2006/relationships" r:id="rId6"/>
            </a:rPr>
            <a:t>Stage Clip Site</a:t>
          </a:r>
          <a:endParaRPr lang="en-US" sz="2500" kern="1200"/>
        </a:p>
      </dsp:txBody>
      <dsp:txXfrm>
        <a:off x="5778914" y="3176402"/>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D81D-F78C-488A-A4A7-A3912189DB35}">
      <dsp:nvSpPr>
        <dsp:cNvPr id="0" name=""/>
        <dsp:cNvSpPr/>
      </dsp:nvSpPr>
      <dsp:spPr>
        <a:xfrm>
          <a:off x="0" y="217128"/>
          <a:ext cx="6798539" cy="8751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Students need an invitation letter to obtain travel visas for guests.</a:t>
          </a:r>
        </a:p>
      </dsp:txBody>
      <dsp:txXfrm>
        <a:off x="42722" y="259850"/>
        <a:ext cx="6713095" cy="789716"/>
      </dsp:txXfrm>
    </dsp:sp>
    <dsp:sp modelId="{50FCE29A-9D6D-4CC7-8434-930310493F43}">
      <dsp:nvSpPr>
        <dsp:cNvPr id="0" name=""/>
        <dsp:cNvSpPr/>
      </dsp:nvSpPr>
      <dsp:spPr>
        <a:xfrm>
          <a:off x="0" y="1155648"/>
          <a:ext cx="6798539" cy="8751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Email Records request with “Commencement Invitation Letter Request” in subject line.</a:t>
          </a:r>
        </a:p>
      </dsp:txBody>
      <dsp:txXfrm>
        <a:off x="42722" y="1198370"/>
        <a:ext cx="6713095" cy="789716"/>
      </dsp:txXfrm>
    </dsp:sp>
    <dsp:sp modelId="{D160F0B4-EE3B-4645-8AB1-2579B67F2EE6}">
      <dsp:nvSpPr>
        <dsp:cNvPr id="0" name=""/>
        <dsp:cNvSpPr/>
      </dsp:nvSpPr>
      <dsp:spPr>
        <a:xfrm>
          <a:off x="0" y="2030808"/>
          <a:ext cx="6798539"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Include:</a:t>
          </a:r>
        </a:p>
        <a:p>
          <a:pPr marL="342900" lvl="2" indent="-171450" algn="l" defTabSz="755650">
            <a:lnSpc>
              <a:spcPct val="90000"/>
            </a:lnSpc>
            <a:spcBef>
              <a:spcPct val="0"/>
            </a:spcBef>
            <a:spcAft>
              <a:spcPct val="20000"/>
            </a:spcAft>
            <a:buChar char="•"/>
          </a:pPr>
          <a:r>
            <a:rPr lang="en-US" sz="1700" kern="1200"/>
            <a:t>Name</a:t>
          </a:r>
        </a:p>
        <a:p>
          <a:pPr marL="342900" lvl="2" indent="-171450" algn="l" defTabSz="755650">
            <a:lnSpc>
              <a:spcPct val="90000"/>
            </a:lnSpc>
            <a:spcBef>
              <a:spcPct val="0"/>
            </a:spcBef>
            <a:spcAft>
              <a:spcPct val="20000"/>
            </a:spcAft>
            <a:buChar char="•"/>
          </a:pPr>
          <a:r>
            <a:rPr lang="en-US" sz="1700" kern="1200"/>
            <a:t>Relation to student</a:t>
          </a:r>
        </a:p>
        <a:p>
          <a:pPr marL="342900" lvl="2" indent="-171450" algn="l" defTabSz="755650">
            <a:lnSpc>
              <a:spcPct val="90000"/>
            </a:lnSpc>
            <a:spcBef>
              <a:spcPct val="0"/>
            </a:spcBef>
            <a:spcAft>
              <a:spcPct val="20000"/>
            </a:spcAft>
            <a:buChar char="•"/>
          </a:pPr>
          <a:r>
            <a:rPr lang="en-US" sz="1700" kern="1200"/>
            <a:t>Commencement Ceremony the student wishes to participate in.</a:t>
          </a:r>
        </a:p>
        <a:p>
          <a:pPr marL="342900" lvl="2" indent="-171450" algn="l" defTabSz="755650">
            <a:lnSpc>
              <a:spcPct val="90000"/>
            </a:lnSpc>
            <a:spcBef>
              <a:spcPct val="0"/>
            </a:spcBef>
            <a:spcAft>
              <a:spcPct val="20000"/>
            </a:spcAft>
            <a:buChar char="•"/>
          </a:pPr>
          <a:r>
            <a:rPr lang="en-US" sz="1700" kern="1200"/>
            <a:t>Foreign Mailing Address. </a:t>
          </a:r>
        </a:p>
      </dsp:txBody>
      <dsp:txXfrm>
        <a:off x="0" y="2030808"/>
        <a:ext cx="6798539" cy="1457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28D9C-78A1-48CC-9791-A636AB9D7C0D}"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F3F8C-1A9D-47B1-8B61-691D41C76A99}" type="slidenum">
              <a:rPr lang="en-US" smtClean="0"/>
              <a:t>‹#›</a:t>
            </a:fld>
            <a:endParaRPr lang="en-US"/>
          </a:p>
        </p:txBody>
      </p:sp>
    </p:spTree>
    <p:extLst>
      <p:ext uri="{BB962C8B-B14F-4D97-AF65-F5344CB8AC3E}">
        <p14:creationId xmlns:p14="http://schemas.microsoft.com/office/powerpoint/2010/main" val="403758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commencement@wgu.ed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commencement ceremony is a formal program to honor and celebrate the academic achievement of graduates. Each ceremony features a keynote address, graduate speakers, and the conferral of degrees (individual recognition of participating graduates).</a:t>
            </a:r>
          </a:p>
          <a:p>
            <a:r>
              <a:rPr lang="en-US" dirty="0">
                <a:effectLst/>
              </a:rPr>
              <a:t>Graduation: The university process by which WGU verifies academic and financial requirements for program completion and confers a graduation date.  (Process)</a:t>
            </a:r>
            <a:endParaRPr lang="en-US" dirty="0"/>
          </a:p>
          <a:p>
            <a:r>
              <a:rPr lang="en-US" dirty="0">
                <a:effectLst/>
              </a:rPr>
              <a:t>Commencement:  The celebration of our graduate's accomplishments and public recognition of degrees obtained. (Party) </a:t>
            </a:r>
            <a:endParaRPr lang="en-US" dirty="0"/>
          </a:p>
          <a:p>
            <a:r>
              <a:rPr lang="en-US" dirty="0">
                <a:effectLst/>
              </a:rPr>
              <a:t>Each are handled by different teams.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convocation ceremony is where each graduate will have their moment in the spotlight and walk across the stage to be recognized individually.  We typically utilize this model when we are expecting a high volume of graduates- in which those ceremonies can go past 3 hours. </a:t>
            </a:r>
          </a:p>
          <a:p>
            <a:r>
              <a:rPr lang="en-US" dirty="0">
                <a:effectLst/>
              </a:rPr>
              <a:t>Walk through the commencement website showing each resource.</a:t>
            </a:r>
            <a:endParaRPr lang="en-US" dirty="0"/>
          </a:p>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2</a:t>
            </a:fld>
            <a:endParaRPr lang="en-US"/>
          </a:p>
        </p:txBody>
      </p:sp>
    </p:spTree>
    <p:extLst>
      <p:ext uri="{BB962C8B-B14F-4D97-AF65-F5344CB8AC3E}">
        <p14:creationId xmlns:p14="http://schemas.microsoft.com/office/powerpoint/2010/main" val="145504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have questions regarding any of the above or how to stay in-the-know regarding their celebration, it is permissible to give them directions on downloading the app from the Apple Store or Google Play Store.</a:t>
            </a:r>
          </a:p>
        </p:txBody>
      </p:sp>
      <p:sp>
        <p:nvSpPr>
          <p:cNvPr id="4" name="Slide Number Placeholder 3"/>
          <p:cNvSpPr>
            <a:spLocks noGrp="1"/>
          </p:cNvSpPr>
          <p:nvPr>
            <p:ph type="sldNum" sz="quarter" idx="5"/>
          </p:nvPr>
        </p:nvSpPr>
        <p:spPr/>
        <p:txBody>
          <a:bodyPr/>
          <a:lstStyle/>
          <a:p>
            <a:fld id="{811F3F8C-1A9D-47B1-8B61-691D41C76A99}" type="slidenum">
              <a:rPr lang="en-US" smtClean="0"/>
              <a:t>11</a:t>
            </a:fld>
            <a:endParaRPr lang="en-US"/>
          </a:p>
        </p:txBody>
      </p:sp>
    </p:spTree>
    <p:extLst>
      <p:ext uri="{BB962C8B-B14F-4D97-AF65-F5344CB8AC3E}">
        <p14:creationId xmlns:p14="http://schemas.microsoft.com/office/powerpoint/2010/main" val="43948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 channel when posting. </a:t>
            </a:r>
          </a:p>
          <a:p>
            <a:r>
              <a:rPr lang="en-US" dirty="0"/>
              <a:t>Use KB and other resources prior to using escalation chat.</a:t>
            </a:r>
          </a:p>
        </p:txBody>
      </p:sp>
      <p:sp>
        <p:nvSpPr>
          <p:cNvPr id="4" name="Slide Number Placeholder 3"/>
          <p:cNvSpPr>
            <a:spLocks noGrp="1"/>
          </p:cNvSpPr>
          <p:nvPr>
            <p:ph type="sldNum" sz="quarter" idx="5"/>
          </p:nvPr>
        </p:nvSpPr>
        <p:spPr/>
        <p:txBody>
          <a:bodyPr/>
          <a:lstStyle/>
          <a:p>
            <a:fld id="{811F3F8C-1A9D-47B1-8B61-691D41C76A99}" type="slidenum">
              <a:rPr lang="en-US" smtClean="0"/>
              <a:t>12</a:t>
            </a:fld>
            <a:endParaRPr lang="en-US"/>
          </a:p>
        </p:txBody>
      </p:sp>
    </p:spTree>
    <p:extLst>
      <p:ext uri="{BB962C8B-B14F-4D97-AF65-F5344CB8AC3E}">
        <p14:creationId xmlns:p14="http://schemas.microsoft.com/office/powerpoint/2010/main" val="140117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1-2 cases while specialists observe. Work 2-3 cases while trainer observes.</a:t>
            </a:r>
          </a:p>
        </p:txBody>
      </p:sp>
      <p:sp>
        <p:nvSpPr>
          <p:cNvPr id="4" name="Slide Number Placeholder 3"/>
          <p:cNvSpPr>
            <a:spLocks noGrp="1"/>
          </p:cNvSpPr>
          <p:nvPr>
            <p:ph type="sldNum" sz="quarter" idx="5"/>
          </p:nvPr>
        </p:nvSpPr>
        <p:spPr/>
        <p:txBody>
          <a:bodyPr/>
          <a:lstStyle/>
          <a:p>
            <a:fld id="{811F3F8C-1A9D-47B1-8B61-691D41C76A99}" type="slidenum">
              <a:rPr lang="en-US" smtClean="0"/>
              <a:t>13</a:t>
            </a:fld>
            <a:endParaRPr lang="en-US"/>
          </a:p>
        </p:txBody>
      </p:sp>
    </p:spTree>
    <p:extLst>
      <p:ext uri="{BB962C8B-B14F-4D97-AF65-F5344CB8AC3E}">
        <p14:creationId xmlns:p14="http://schemas.microsoft.com/office/powerpoint/2010/main" val="426008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 Commencement is a ceremony that is held entirely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In-Person ceremonies are live in-person commencements and convocations.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 Students record videos to be played during the ceremony. Diplomas are mailed to the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In-Person: Students physically walk across the stage to receive their diploma cover.  Diplomas are still mailed to the students.</a:t>
            </a:r>
          </a:p>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3</a:t>
            </a:fld>
            <a:endParaRPr lang="en-US"/>
          </a:p>
        </p:txBody>
      </p:sp>
    </p:spTree>
    <p:extLst>
      <p:ext uri="{BB962C8B-B14F-4D97-AF65-F5344CB8AC3E}">
        <p14:creationId xmlns:p14="http://schemas.microsoft.com/office/powerpoint/2010/main" val="164088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or graduates who wish to participate in an in-person or virtual commencement ceremony must have either their Graduation Application submitted to the Student Records department or be enrolled in </a:t>
            </a:r>
            <a:r>
              <a:rPr lang="en-US" b="1" dirty="0"/>
              <a:t>and </a:t>
            </a:r>
            <a:r>
              <a:rPr lang="en-US" dirty="0"/>
              <a:t>only have their final course left, such as capstone or final certification, with the </a:t>
            </a:r>
            <a:r>
              <a:rPr lang="en-US" b="1" dirty="0"/>
              <a:t>exception </a:t>
            </a:r>
            <a:r>
              <a:rPr lang="en-US" dirty="0"/>
              <a:t>of direct hours for field experience or student teaching.</a:t>
            </a:r>
          </a:p>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4</a:t>
            </a:fld>
            <a:endParaRPr lang="en-US"/>
          </a:p>
        </p:txBody>
      </p:sp>
    </p:spTree>
    <p:extLst>
      <p:ext uri="{BB962C8B-B14F-4D97-AF65-F5344CB8AC3E}">
        <p14:creationId xmlns:p14="http://schemas.microsoft.com/office/powerpoint/2010/main" val="364512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accommodation for our students who are very close to graduation but the Commencement they want to participate in is happening before they complete their final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student only has one course left and would like to participate in commencement, they will need to have their eligibility verified by submitting an email to </a:t>
            </a:r>
            <a:r>
              <a:rPr lang="en-US" dirty="0">
                <a:hlinkClick r:id="rId3"/>
              </a:rPr>
              <a:t>commencement@wgu.edu</a:t>
            </a:r>
            <a:r>
              <a:rPr lang="en-US" dirty="0"/>
              <a:t> with "Final Course" in the subject line.  </a:t>
            </a:r>
          </a:p>
          <a:p>
            <a:r>
              <a:rPr lang="en-US" b="1" dirty="0"/>
              <a:t>If the student is on the phone and needs immediate assistance with their ceremony exception request, you can process that request immediately.</a:t>
            </a:r>
          </a:p>
          <a:p>
            <a:r>
              <a:rPr lang="en-US" b="0" dirty="0"/>
              <a:t>Pull final course case and work it with the participants.</a:t>
            </a:r>
          </a:p>
          <a:p>
            <a:r>
              <a:rPr lang="en-US" b="0" dirty="0"/>
              <a:t>RSVP form will not work with Safari or other browsers than that listed.</a:t>
            </a:r>
          </a:p>
        </p:txBody>
      </p:sp>
      <p:sp>
        <p:nvSpPr>
          <p:cNvPr id="4" name="Slide Number Placeholder 3"/>
          <p:cNvSpPr>
            <a:spLocks noGrp="1"/>
          </p:cNvSpPr>
          <p:nvPr>
            <p:ph type="sldNum" sz="quarter" idx="5"/>
          </p:nvPr>
        </p:nvSpPr>
        <p:spPr/>
        <p:txBody>
          <a:bodyPr/>
          <a:lstStyle/>
          <a:p>
            <a:fld id="{811F3F8C-1A9D-47B1-8B61-691D41C76A99}" type="slidenum">
              <a:rPr lang="en-US" smtClean="0"/>
              <a:t>5</a:t>
            </a:fld>
            <a:endParaRPr lang="en-US"/>
          </a:p>
        </p:txBody>
      </p:sp>
    </p:spTree>
    <p:extLst>
      <p:ext uri="{BB962C8B-B14F-4D97-AF65-F5344CB8AC3E}">
        <p14:creationId xmlns:p14="http://schemas.microsoft.com/office/powerpoint/2010/main" val="209593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Regalia is the "uniform" for commencement. It can include cap, gown, tassels, honor cords, philanthropy cords, etc. </a:t>
            </a:r>
          </a:p>
          <a:p>
            <a:r>
              <a:rPr lang="en-US" dirty="0"/>
              <a:t>Regalia used to be purchased from Oak Hall, however WGU is in the process of changing vendors. It is recommended that students wait until after 1/1/25 to order from the yet unnamed new vendor.</a:t>
            </a:r>
          </a:p>
          <a:p>
            <a:r>
              <a:rPr lang="en-US" dirty="0"/>
              <a:t>Must be purchased at least 4 weeks prior to ceremony.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graduate misses the cap &amp; gown deadline, they can purchase regalia on-site. The vendor will bring a limited supply of regalia to the event and has a table for on-site regalia purchase at Grad check-in.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Graduates can also search WGU Facebook groups or the Commencement App Celebration Wall and inquire if anyone would be interested in selling/donating their regalia.</a:t>
            </a:r>
          </a:p>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6</a:t>
            </a:fld>
            <a:endParaRPr lang="en-US"/>
          </a:p>
        </p:txBody>
      </p:sp>
    </p:spTree>
    <p:extLst>
      <p:ext uri="{BB962C8B-B14F-4D97-AF65-F5344CB8AC3E}">
        <p14:creationId xmlns:p14="http://schemas.microsoft.com/office/powerpoint/2010/main" val="262626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Grad passes are electronic passes that include a QR code that contains the student’s name and their degree. The students Grad Pass is emailed the week of commencement to the email address that the student entered on their RSVP. </a:t>
            </a:r>
            <a:r>
              <a:rPr lang="en-US" b="1" i="1" dirty="0"/>
              <a:t>Note: It is not always their WGU email.</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 how to add multiple degrees to the reservation.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Parking/Venue information is available on the app.</a:t>
            </a:r>
          </a:p>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7</a:t>
            </a:fld>
            <a:endParaRPr lang="en-US"/>
          </a:p>
        </p:txBody>
      </p:sp>
    </p:spTree>
    <p:extLst>
      <p:ext uri="{BB962C8B-B14F-4D97-AF65-F5344CB8AC3E}">
        <p14:creationId xmlns:p14="http://schemas.microsoft.com/office/powerpoint/2010/main" val="263067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Erika Bruner during the Indianapolis 2022 Commencement</a:t>
            </a:r>
          </a:p>
        </p:txBody>
      </p:sp>
      <p:sp>
        <p:nvSpPr>
          <p:cNvPr id="4" name="Slide Number Placeholder 3"/>
          <p:cNvSpPr>
            <a:spLocks noGrp="1"/>
          </p:cNvSpPr>
          <p:nvPr>
            <p:ph type="sldNum" sz="quarter" idx="5"/>
          </p:nvPr>
        </p:nvSpPr>
        <p:spPr/>
        <p:txBody>
          <a:bodyPr/>
          <a:lstStyle/>
          <a:p>
            <a:fld id="{811F3F8C-1A9D-47B1-8B61-691D41C76A99}" type="slidenum">
              <a:rPr lang="en-US" smtClean="0"/>
              <a:t>8</a:t>
            </a:fld>
            <a:endParaRPr lang="en-US"/>
          </a:p>
        </p:txBody>
      </p:sp>
    </p:spTree>
    <p:extLst>
      <p:ext uri="{BB962C8B-B14F-4D97-AF65-F5344CB8AC3E}">
        <p14:creationId xmlns:p14="http://schemas.microsoft.com/office/powerpoint/2010/main" val="154208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9</a:t>
            </a:fld>
            <a:endParaRPr lang="en-US"/>
          </a:p>
        </p:txBody>
      </p:sp>
    </p:spTree>
    <p:extLst>
      <p:ext uri="{BB962C8B-B14F-4D97-AF65-F5344CB8AC3E}">
        <p14:creationId xmlns:p14="http://schemas.microsoft.com/office/powerpoint/2010/main" val="20495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F3F8C-1A9D-47B1-8B61-691D41C76A99}" type="slidenum">
              <a:rPr lang="en-US" smtClean="0"/>
              <a:t>10</a:t>
            </a:fld>
            <a:endParaRPr lang="en-US"/>
          </a:p>
        </p:txBody>
      </p:sp>
    </p:spTree>
    <p:extLst>
      <p:ext uri="{BB962C8B-B14F-4D97-AF65-F5344CB8AC3E}">
        <p14:creationId xmlns:p14="http://schemas.microsoft.com/office/powerpoint/2010/main" val="364846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26894-60C5-8D17-4B95-2A4613827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62FADA-A269-01A0-17E8-D57026865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EE094E-F989-C8C9-12EA-51A58AE863D5}"/>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F3379623-1055-68B1-BAE3-12C626BFE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571F8-CA30-E286-03AE-0ABC16F4CA8B}"/>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374970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31A4-F0AD-D66A-C999-6E1E9031B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45FEB-46BD-50D5-98BE-AF689D589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A2AC7-C8D2-CF45-4B1A-137C1F2F7446}"/>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568C83B8-FF69-0FEA-9B27-CCD9CEA28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4B9F3-6A88-34D7-5602-EEC24E11F0F3}"/>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64094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57780-D7A2-80E2-87E4-46D100EE4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713804-186D-BDCF-F61C-8092DF5EB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A1172-C79C-D84A-7EA6-C545D7325FED}"/>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78EEA2F5-13A2-3F32-94EC-F67F5DE2C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D5F0B-3047-C948-4058-DD2D2AEBCBEE}"/>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398780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675C-4180-AAB0-10C0-4598B288D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43725-92E5-660E-8777-5E5146062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B2521-39D8-1A89-A2F5-F4D1D3D5621A}"/>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11784998-9D17-0296-CFC7-5F05B31E0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14DF4-A252-F296-66DB-163BD8E3A7FD}"/>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31750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583E-E2DD-AB1D-2B2D-CC68DB800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51A3EC-F4AC-23A5-BAB4-C6340E764B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A57F9-90E7-EB1F-B806-5A1ED2374BF5}"/>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8D4C40EE-6457-813E-C00D-D668A141A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91E67-67DD-C1CF-0228-EC829D00A5AC}"/>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182932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0F6A-A0D8-8CC8-79F2-BD1C95000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0CE8B-8407-5E16-8854-E5DEEB339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EFDCC-C50D-2E1E-9F8F-1A6AA07C9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676836-29EC-5E67-7FAE-F43C48C7743B}"/>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6" name="Footer Placeholder 5">
            <a:extLst>
              <a:ext uri="{FF2B5EF4-FFF2-40B4-BE49-F238E27FC236}">
                <a16:creationId xmlns:a16="http://schemas.microsoft.com/office/drawing/2014/main" id="{95D6E94B-84DC-0EF6-7424-DE85D0BBC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B3530-4EC6-A817-4E92-EB7F6ADABF51}"/>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422226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9E60-617C-9C49-4C4E-E89831819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F2C28-9076-814D-1A62-728A28106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F4D25-062F-9864-5448-CD3AE7517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CAFFB-E256-4A27-BCE8-85B541657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6D5B14-89D7-C661-89F5-9699944BC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212731-802A-56BF-2218-0965004BE2D7}"/>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8" name="Footer Placeholder 7">
            <a:extLst>
              <a:ext uri="{FF2B5EF4-FFF2-40B4-BE49-F238E27FC236}">
                <a16:creationId xmlns:a16="http://schemas.microsoft.com/office/drawing/2014/main" id="{EEDB31A8-0DF2-CCDD-2244-FB9973904E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D88093-1D67-BF0B-370C-141E782C5EE2}"/>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192147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78689-C283-2050-769C-6615E60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DE3DE-6150-302A-1E85-3A7D5D5106F2}"/>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4" name="Footer Placeholder 3">
            <a:extLst>
              <a:ext uri="{FF2B5EF4-FFF2-40B4-BE49-F238E27FC236}">
                <a16:creationId xmlns:a16="http://schemas.microsoft.com/office/drawing/2014/main" id="{25C7815C-4E15-151D-4CD9-ED2607D95A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B50F98-8305-2475-2540-0104046325BA}"/>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142803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0E22E-52BC-38D0-4559-28A79F895293}"/>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3" name="Footer Placeholder 2">
            <a:extLst>
              <a:ext uri="{FF2B5EF4-FFF2-40B4-BE49-F238E27FC236}">
                <a16:creationId xmlns:a16="http://schemas.microsoft.com/office/drawing/2014/main" id="{8C6EF269-1CD9-7905-5394-9121CB35E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935AC-8E5A-706B-5345-3E58C35CF6CB}"/>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188638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526A-1DCA-7D7C-C87B-758F15440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8A418-0B6D-9460-81CB-343007948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C990B0-642D-388F-3D97-CE4FC4012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FD3EF-F235-34DB-361A-9FC33394274C}"/>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6" name="Footer Placeholder 5">
            <a:extLst>
              <a:ext uri="{FF2B5EF4-FFF2-40B4-BE49-F238E27FC236}">
                <a16:creationId xmlns:a16="http://schemas.microsoft.com/office/drawing/2014/main" id="{80C92B2B-F184-6CAE-0AD8-441E43953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BD608-26ED-C393-151C-9992662C5579}"/>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203281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FFB6-3ED0-E828-564B-98930E12E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D09C73-C655-B748-CBA5-12115D03D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EA9A25-254C-CF17-5E81-600044F4D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CCE72-55ED-9732-EBB0-7B9C001DC062}"/>
              </a:ext>
            </a:extLst>
          </p:cNvPr>
          <p:cNvSpPr>
            <a:spLocks noGrp="1"/>
          </p:cNvSpPr>
          <p:nvPr>
            <p:ph type="dt" sz="half" idx="10"/>
          </p:nvPr>
        </p:nvSpPr>
        <p:spPr/>
        <p:txBody>
          <a:bodyPr/>
          <a:lstStyle/>
          <a:p>
            <a:fld id="{3F407278-6527-4D05-9E94-99E0149833BA}" type="datetimeFigureOut">
              <a:rPr lang="en-US" smtClean="0"/>
              <a:t>11/7/2024</a:t>
            </a:fld>
            <a:endParaRPr lang="en-US"/>
          </a:p>
        </p:txBody>
      </p:sp>
      <p:sp>
        <p:nvSpPr>
          <p:cNvPr id="6" name="Footer Placeholder 5">
            <a:extLst>
              <a:ext uri="{FF2B5EF4-FFF2-40B4-BE49-F238E27FC236}">
                <a16:creationId xmlns:a16="http://schemas.microsoft.com/office/drawing/2014/main" id="{60E2E8E8-F9C2-EFBB-6FE4-C3EC9E126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F83E7-B879-E2E1-47A0-962B1CF95FC4}"/>
              </a:ext>
            </a:extLst>
          </p:cNvPr>
          <p:cNvSpPr>
            <a:spLocks noGrp="1"/>
          </p:cNvSpPr>
          <p:nvPr>
            <p:ph type="sldNum" sz="quarter" idx="12"/>
          </p:nvPr>
        </p:nvSpPr>
        <p:spPr/>
        <p:txBody>
          <a:bodyPr/>
          <a:lstStyle/>
          <a:p>
            <a:fld id="{2250B85A-708E-4F2E-AB62-0978FF90806E}" type="slidenum">
              <a:rPr lang="en-US" smtClean="0"/>
              <a:t>‹#›</a:t>
            </a:fld>
            <a:endParaRPr lang="en-US"/>
          </a:p>
        </p:txBody>
      </p:sp>
    </p:spTree>
    <p:extLst>
      <p:ext uri="{BB962C8B-B14F-4D97-AF65-F5344CB8AC3E}">
        <p14:creationId xmlns:p14="http://schemas.microsoft.com/office/powerpoint/2010/main" val="109875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13444-6E9B-83D7-A082-7A177DC36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0F4332-DD40-AB92-BC40-38EF711D2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034F7-55AB-3207-BECD-64607C058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407278-6527-4D05-9E94-99E0149833BA}" type="datetimeFigureOut">
              <a:rPr lang="en-US" smtClean="0"/>
              <a:t>11/7/2024</a:t>
            </a:fld>
            <a:endParaRPr lang="en-US"/>
          </a:p>
        </p:txBody>
      </p:sp>
      <p:sp>
        <p:nvSpPr>
          <p:cNvPr id="5" name="Footer Placeholder 4">
            <a:extLst>
              <a:ext uri="{FF2B5EF4-FFF2-40B4-BE49-F238E27FC236}">
                <a16:creationId xmlns:a16="http://schemas.microsoft.com/office/drawing/2014/main" id="{22119517-EA9E-0572-8947-4A613301F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F4EABB-1DDE-AEF0-ED97-4027754CC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50B85A-708E-4F2E-AB62-0978FF90806E}" type="slidenum">
              <a:rPr lang="en-US" smtClean="0"/>
              <a:t>‹#›</a:t>
            </a:fld>
            <a:endParaRPr lang="en-US"/>
          </a:p>
        </p:txBody>
      </p:sp>
    </p:spTree>
    <p:extLst>
      <p:ext uri="{BB962C8B-B14F-4D97-AF65-F5344CB8AC3E}">
        <p14:creationId xmlns:p14="http://schemas.microsoft.com/office/powerpoint/2010/main" val="309802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jpeg"/><Relationship Id="rId4" Type="http://schemas.openxmlformats.org/officeDocument/2006/relationships/hyperlink" Target="https://wgustore.co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wgu.edu/alumni/commencement.html"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8.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view of graduates in an outdoor graduation">
            <a:extLst>
              <a:ext uri="{FF2B5EF4-FFF2-40B4-BE49-F238E27FC236}">
                <a16:creationId xmlns:a16="http://schemas.microsoft.com/office/drawing/2014/main" id="{9652899F-5FD3-500B-B19F-F0298D9860FF}"/>
              </a:ext>
            </a:extLst>
          </p:cNvPr>
          <p:cNvPicPr>
            <a:picLocks noChangeAspect="1"/>
          </p:cNvPicPr>
          <p:nvPr/>
        </p:nvPicPr>
        <p:blipFill>
          <a:blip r:embed="rId3">
            <a:alphaModFix amt="50000"/>
          </a:blip>
          <a:srcRect t="1077" b="14653"/>
          <a:stretch/>
        </p:blipFill>
        <p:spPr>
          <a:xfrm>
            <a:off x="20" y="1"/>
            <a:ext cx="12191980" cy="6857999"/>
          </a:xfrm>
          <a:prstGeom prst="rect">
            <a:avLst/>
          </a:prstGeom>
        </p:spPr>
      </p:pic>
      <p:sp>
        <p:nvSpPr>
          <p:cNvPr id="2" name="Title 1">
            <a:extLst>
              <a:ext uri="{FF2B5EF4-FFF2-40B4-BE49-F238E27FC236}">
                <a16:creationId xmlns:a16="http://schemas.microsoft.com/office/drawing/2014/main" id="{5635EF85-CA8C-11BD-1887-7FF7D0D77776}"/>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Commencement Skillset</a:t>
            </a:r>
          </a:p>
        </p:txBody>
      </p:sp>
      <p:sp>
        <p:nvSpPr>
          <p:cNvPr id="3" name="Subtitle 2">
            <a:extLst>
              <a:ext uri="{FF2B5EF4-FFF2-40B4-BE49-F238E27FC236}">
                <a16:creationId xmlns:a16="http://schemas.microsoft.com/office/drawing/2014/main" id="{05ABA291-2CA2-C92D-53F7-AAA914750AAC}"/>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A Review for the S3O Service Line</a:t>
            </a:r>
          </a:p>
        </p:txBody>
      </p:sp>
    </p:spTree>
    <p:custDataLst>
      <p:tags r:id="rId1"/>
    </p:custDataLst>
    <p:extLst>
      <p:ext uri="{BB962C8B-B14F-4D97-AF65-F5344CB8AC3E}">
        <p14:creationId xmlns:p14="http://schemas.microsoft.com/office/powerpoint/2010/main" val="32677723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CD05C-13E8-6A96-75B6-98AE770B726A}"/>
              </a:ext>
            </a:extLst>
          </p:cNvPr>
          <p:cNvSpPr>
            <a:spLocks noGrp="1"/>
          </p:cNvSpPr>
          <p:nvPr>
            <p:ph type="title"/>
          </p:nvPr>
        </p:nvSpPr>
        <p:spPr>
          <a:xfrm>
            <a:off x="761803" y="350196"/>
            <a:ext cx="4646904" cy="1624520"/>
          </a:xfrm>
        </p:spPr>
        <p:txBody>
          <a:bodyPr anchor="ctr">
            <a:normAutofit/>
          </a:bodyPr>
          <a:lstStyle/>
          <a:p>
            <a:r>
              <a:rPr lang="en-US" sz="4000"/>
              <a:t>Diploma Covers</a:t>
            </a:r>
          </a:p>
        </p:txBody>
      </p:sp>
      <p:sp>
        <p:nvSpPr>
          <p:cNvPr id="3" name="Content Placeholder 2">
            <a:extLst>
              <a:ext uri="{FF2B5EF4-FFF2-40B4-BE49-F238E27FC236}">
                <a16:creationId xmlns:a16="http://schemas.microsoft.com/office/drawing/2014/main" id="{EA1E0489-3470-EA06-39C4-4503B9E07317}"/>
              </a:ext>
            </a:extLst>
          </p:cNvPr>
          <p:cNvSpPr>
            <a:spLocks noGrp="1"/>
          </p:cNvSpPr>
          <p:nvPr>
            <p:ph idx="1"/>
          </p:nvPr>
        </p:nvSpPr>
        <p:spPr>
          <a:xfrm>
            <a:off x="761802" y="2743200"/>
            <a:ext cx="4646905" cy="3613149"/>
          </a:xfrm>
        </p:spPr>
        <p:txBody>
          <a:bodyPr anchor="ctr">
            <a:normAutofit/>
          </a:bodyPr>
          <a:lstStyle/>
          <a:p>
            <a:r>
              <a:rPr lang="en-US" sz="1400"/>
              <a:t>Students are issued one diploma cover per ceremony.</a:t>
            </a:r>
          </a:p>
          <a:p>
            <a:r>
              <a:rPr lang="en-US" sz="1400"/>
              <a:t>If the student does not attend a ceremony, they can purchase one from the </a:t>
            </a:r>
            <a:r>
              <a:rPr lang="en-US" sz="1400">
                <a:hlinkClick r:id="rId4"/>
              </a:rPr>
              <a:t>WGU Store</a:t>
            </a:r>
            <a:r>
              <a:rPr lang="en-US" sz="1400"/>
              <a:t>.</a:t>
            </a:r>
          </a:p>
          <a:p>
            <a:r>
              <a:rPr lang="en-US" sz="1400"/>
              <a:t>Replacement Requests</a:t>
            </a:r>
          </a:p>
          <a:p>
            <a:pPr lvl="1"/>
            <a:r>
              <a:rPr lang="en-US" sz="1400"/>
              <a:t>Diploma cover received at an in-person commencement was damaged.</a:t>
            </a:r>
          </a:p>
          <a:p>
            <a:pPr lvl="1"/>
            <a:r>
              <a:rPr lang="en-US" sz="1400"/>
              <a:t>Diploma cover received for a virtual commencement was damaged.</a:t>
            </a:r>
          </a:p>
          <a:p>
            <a:pPr lvl="1"/>
            <a:r>
              <a:rPr lang="en-US" sz="1400"/>
              <a:t>Previously attended a commencement and did not receive one.</a:t>
            </a:r>
          </a:p>
          <a:p>
            <a:pPr lvl="2"/>
            <a:r>
              <a:rPr lang="en-US" sz="1400"/>
              <a:t>Please </a:t>
            </a:r>
            <a:r>
              <a:rPr lang="en-US" sz="1400" b="1"/>
              <a:t>escalate the case number to the Commencement Team via Teams.</a:t>
            </a:r>
            <a:endParaRPr lang="en-US" sz="1400"/>
          </a:p>
          <a:p>
            <a:pPr lvl="1"/>
            <a:endParaRPr lang="en-US" sz="1400"/>
          </a:p>
          <a:p>
            <a:pPr lvl="1"/>
            <a:endParaRPr lang="en-US" sz="1400"/>
          </a:p>
        </p:txBody>
      </p:sp>
      <p:pic>
        <p:nvPicPr>
          <p:cNvPr id="5" name="Picture 4">
            <a:extLst>
              <a:ext uri="{FF2B5EF4-FFF2-40B4-BE49-F238E27FC236}">
                <a16:creationId xmlns:a16="http://schemas.microsoft.com/office/drawing/2014/main" id="{8DAD0FEA-86A9-C675-7098-4FC893472605}"/>
              </a:ext>
            </a:extLst>
          </p:cNvPr>
          <p:cNvPicPr>
            <a:picLocks noChangeAspect="1"/>
          </p:cNvPicPr>
          <p:nvPr/>
        </p:nvPicPr>
        <p:blipFill>
          <a:blip r:embed="rId5"/>
          <a:srcRect l="23092" r="26852"/>
          <a:stretch/>
        </p:blipFill>
        <p:spPr>
          <a:xfrm>
            <a:off x="6096000" y="1"/>
            <a:ext cx="6102825" cy="6858000"/>
          </a:xfrm>
          <a:prstGeom prst="rect">
            <a:avLst/>
          </a:prstGeom>
        </p:spPr>
      </p:pic>
    </p:spTree>
    <p:custDataLst>
      <p:tags r:id="rId1"/>
    </p:custDataLst>
    <p:extLst>
      <p:ext uri="{BB962C8B-B14F-4D97-AF65-F5344CB8AC3E}">
        <p14:creationId xmlns:p14="http://schemas.microsoft.com/office/powerpoint/2010/main" val="216660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Freeform: Shape 2063">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1FB313-A710-DB70-FEE6-B8EFD252F682}"/>
              </a:ext>
            </a:extLst>
          </p:cNvPr>
          <p:cNvSpPr>
            <a:spLocks noGrp="1"/>
          </p:cNvSpPr>
          <p:nvPr>
            <p:ph type="title"/>
          </p:nvPr>
        </p:nvSpPr>
        <p:spPr>
          <a:xfrm>
            <a:off x="5867400" y="609600"/>
            <a:ext cx="5310116" cy="1322887"/>
          </a:xfrm>
        </p:spPr>
        <p:txBody>
          <a:bodyPr>
            <a:normAutofit/>
          </a:bodyPr>
          <a:lstStyle/>
          <a:p>
            <a:r>
              <a:rPr lang="en-US"/>
              <a:t>Commencement App</a:t>
            </a:r>
          </a:p>
        </p:txBody>
      </p:sp>
      <p:pic>
        <p:nvPicPr>
          <p:cNvPr id="2050" name="Picture 2" descr="A screenshot of a cell phone&#10;&#10;Description automatically generated">
            <a:extLst>
              <a:ext uri="{FF2B5EF4-FFF2-40B4-BE49-F238E27FC236}">
                <a16:creationId xmlns:a16="http://schemas.microsoft.com/office/drawing/2014/main" id="{68D3B5CC-62A6-AB34-77F6-A88B67FF29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93185" y="675564"/>
            <a:ext cx="2482635" cy="55169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B98F51-A640-17A0-C172-92D8FECBD490}"/>
              </a:ext>
            </a:extLst>
          </p:cNvPr>
          <p:cNvSpPr>
            <a:spLocks noGrp="1"/>
          </p:cNvSpPr>
          <p:nvPr>
            <p:ph idx="1"/>
          </p:nvPr>
        </p:nvSpPr>
        <p:spPr>
          <a:xfrm>
            <a:off x="5867400" y="2194102"/>
            <a:ext cx="5310116" cy="3908585"/>
          </a:xfrm>
        </p:spPr>
        <p:txBody>
          <a:bodyPr>
            <a:normAutofit/>
          </a:bodyPr>
          <a:lstStyle/>
          <a:p>
            <a:r>
              <a:rPr lang="en-US" sz="1600"/>
              <a:t>Contains useful information the student will need to know regarding their commencement ceremony, including:</a:t>
            </a:r>
          </a:p>
          <a:p>
            <a:pPr lvl="1"/>
            <a:r>
              <a:rPr lang="en-US" sz="1600"/>
              <a:t>Commencement Overview</a:t>
            </a:r>
          </a:p>
          <a:p>
            <a:pPr lvl="1"/>
            <a:r>
              <a:rPr lang="en-US" sz="1600"/>
              <a:t>Graduate Guide</a:t>
            </a:r>
          </a:p>
          <a:p>
            <a:pPr lvl="1"/>
            <a:r>
              <a:rPr lang="en-US" sz="1600"/>
              <a:t>Commencement News</a:t>
            </a:r>
          </a:p>
          <a:p>
            <a:pPr lvl="1"/>
            <a:r>
              <a:rPr lang="en-US" sz="1600"/>
              <a:t>Commencement Agenda</a:t>
            </a:r>
          </a:p>
          <a:p>
            <a:pPr lvl="1"/>
            <a:r>
              <a:rPr lang="en-US" sz="1600"/>
              <a:t>Announcements</a:t>
            </a:r>
          </a:p>
          <a:p>
            <a:pPr lvl="1"/>
            <a:r>
              <a:rPr lang="en-US" sz="1600"/>
              <a:t>Speakers List</a:t>
            </a:r>
          </a:p>
          <a:p>
            <a:pPr lvl="1"/>
            <a:r>
              <a:rPr lang="en-US" sz="1600"/>
              <a:t>Celebration Wall </a:t>
            </a:r>
          </a:p>
          <a:p>
            <a:pPr lvl="1"/>
            <a:r>
              <a:rPr lang="en-US" sz="1600"/>
              <a:t>Maps</a:t>
            </a:r>
          </a:p>
          <a:p>
            <a:pPr lvl="1"/>
            <a:r>
              <a:rPr lang="en-US" sz="1600"/>
              <a:t>Alumni Celebration Information</a:t>
            </a:r>
          </a:p>
          <a:p>
            <a:pPr lvl="1"/>
            <a:r>
              <a:rPr lang="en-US" sz="1600"/>
              <a:t>Alumni Chat</a:t>
            </a:r>
          </a:p>
          <a:p>
            <a:pPr lvl="1"/>
            <a:r>
              <a:rPr lang="en-US" sz="1600"/>
              <a:t>And Much, Much More!</a:t>
            </a:r>
          </a:p>
        </p:txBody>
      </p:sp>
    </p:spTree>
    <p:custDataLst>
      <p:tags r:id="rId1"/>
    </p:custDataLst>
    <p:extLst>
      <p:ext uri="{BB962C8B-B14F-4D97-AF65-F5344CB8AC3E}">
        <p14:creationId xmlns:p14="http://schemas.microsoft.com/office/powerpoint/2010/main" val="180812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FA591-5EAB-2B4C-8DFA-776C3832012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Escalations	</a:t>
            </a:r>
          </a:p>
        </p:txBody>
      </p:sp>
      <p:pic>
        <p:nvPicPr>
          <p:cNvPr id="1026" name="Picture 2" descr="A screenshot of a black screen&#10;&#10;Description automatically generated">
            <a:extLst>
              <a:ext uri="{FF2B5EF4-FFF2-40B4-BE49-F238E27FC236}">
                <a16:creationId xmlns:a16="http://schemas.microsoft.com/office/drawing/2014/main" id="{6CCD787F-2A1A-5426-7554-6C0639596EA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336566" y="643466"/>
            <a:ext cx="3662200" cy="55687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3299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73426-7D3E-5E54-F9B6-FA50BFAD7052}"/>
              </a:ext>
            </a:extLst>
          </p:cNvPr>
          <p:cNvSpPr>
            <a:spLocks noGrp="1"/>
          </p:cNvSpPr>
          <p:nvPr>
            <p:ph type="title"/>
          </p:nvPr>
        </p:nvSpPr>
        <p:spPr>
          <a:xfrm>
            <a:off x="5867400" y="609600"/>
            <a:ext cx="5310116" cy="1322887"/>
          </a:xfrm>
        </p:spPr>
        <p:txBody>
          <a:bodyPr>
            <a:normAutofit/>
          </a:bodyPr>
          <a:lstStyle/>
          <a:p>
            <a:r>
              <a:rPr lang="en-US" dirty="0"/>
              <a:t>Case Management	</a:t>
            </a:r>
          </a:p>
        </p:txBody>
      </p:sp>
      <p:pic>
        <p:nvPicPr>
          <p:cNvPr id="7" name="Graphic 6" descr="Call center">
            <a:extLst>
              <a:ext uri="{FF2B5EF4-FFF2-40B4-BE49-F238E27FC236}">
                <a16:creationId xmlns:a16="http://schemas.microsoft.com/office/drawing/2014/main" id="{81F0140D-59F8-3EEC-93C1-DCD17E5C14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427" y="1573971"/>
            <a:ext cx="3720152" cy="3720152"/>
          </a:xfrm>
          <a:prstGeom prst="rect">
            <a:avLst/>
          </a:prstGeom>
        </p:spPr>
      </p:pic>
      <p:sp>
        <p:nvSpPr>
          <p:cNvPr id="3" name="Content Placeholder 2">
            <a:extLst>
              <a:ext uri="{FF2B5EF4-FFF2-40B4-BE49-F238E27FC236}">
                <a16:creationId xmlns:a16="http://schemas.microsoft.com/office/drawing/2014/main" id="{BB16C715-B6D9-289C-A3EA-326943811338}"/>
              </a:ext>
            </a:extLst>
          </p:cNvPr>
          <p:cNvSpPr>
            <a:spLocks noGrp="1"/>
          </p:cNvSpPr>
          <p:nvPr>
            <p:ph idx="1"/>
          </p:nvPr>
        </p:nvSpPr>
        <p:spPr>
          <a:xfrm>
            <a:off x="5867400" y="2194102"/>
            <a:ext cx="5310116" cy="3908585"/>
          </a:xfrm>
        </p:spPr>
        <p:txBody>
          <a:bodyPr>
            <a:normAutofit/>
          </a:bodyPr>
          <a:lstStyle/>
          <a:p>
            <a:r>
              <a:rPr lang="en-US" sz="2000"/>
              <a:t>Let’s work some cases!</a:t>
            </a:r>
          </a:p>
          <a:p>
            <a:r>
              <a:rPr lang="en-US" sz="2000"/>
              <a:t>Queue: S3O Commencement Customer Service</a:t>
            </a:r>
          </a:p>
        </p:txBody>
      </p:sp>
    </p:spTree>
    <p:custDataLst>
      <p:tags r:id="rId1"/>
    </p:custDataLst>
    <p:extLst>
      <p:ext uri="{BB962C8B-B14F-4D97-AF65-F5344CB8AC3E}">
        <p14:creationId xmlns:p14="http://schemas.microsoft.com/office/powerpoint/2010/main" val="162881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a:extLst>
              <a:ext uri="{FF2B5EF4-FFF2-40B4-BE49-F238E27FC236}">
                <a16:creationId xmlns:a16="http://schemas.microsoft.com/office/drawing/2014/main" id="{89D1C7FF-6BA8-B4BD-03F7-C955D066C704}"/>
              </a:ext>
            </a:extLst>
          </p:cNvPr>
          <p:cNvPicPr>
            <a:picLocks noChangeAspect="1"/>
          </p:cNvPicPr>
          <p:nvPr/>
        </p:nvPicPr>
        <p:blipFill>
          <a:blip r:embed="rId4"/>
          <a:srcRect l="19173" r="28168"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0A6AE-C35F-9698-50F6-341BCBD5E806}"/>
              </a:ext>
            </a:extLst>
          </p:cNvPr>
          <p:cNvSpPr>
            <a:spLocks noGrp="1"/>
          </p:cNvSpPr>
          <p:nvPr>
            <p:ph type="title"/>
          </p:nvPr>
        </p:nvSpPr>
        <p:spPr>
          <a:xfrm>
            <a:off x="6115317" y="405685"/>
            <a:ext cx="5464968" cy="1559301"/>
          </a:xfrm>
        </p:spPr>
        <p:txBody>
          <a:bodyPr>
            <a:normAutofit/>
          </a:bodyPr>
          <a:lstStyle/>
          <a:p>
            <a:r>
              <a:rPr lang="en-US" sz="4000"/>
              <a:t>What is Commencement?</a:t>
            </a:r>
          </a:p>
        </p:txBody>
      </p:sp>
      <p:sp>
        <p:nvSpPr>
          <p:cNvPr id="3" name="Content Placeholder 2">
            <a:extLst>
              <a:ext uri="{FF2B5EF4-FFF2-40B4-BE49-F238E27FC236}">
                <a16:creationId xmlns:a16="http://schemas.microsoft.com/office/drawing/2014/main" id="{C8C1AF65-2538-E22F-D089-7A2828BC8A3E}"/>
              </a:ext>
            </a:extLst>
          </p:cNvPr>
          <p:cNvSpPr>
            <a:spLocks noGrp="1"/>
          </p:cNvSpPr>
          <p:nvPr>
            <p:ph idx="1"/>
          </p:nvPr>
        </p:nvSpPr>
        <p:spPr>
          <a:xfrm>
            <a:off x="6115317" y="2743200"/>
            <a:ext cx="5247340" cy="3496878"/>
          </a:xfrm>
        </p:spPr>
        <p:txBody>
          <a:bodyPr anchor="ctr">
            <a:normAutofit/>
          </a:bodyPr>
          <a:lstStyle/>
          <a:p>
            <a:r>
              <a:rPr lang="en-US" sz="2000"/>
              <a:t>Definition</a:t>
            </a:r>
          </a:p>
          <a:p>
            <a:r>
              <a:rPr lang="en-US" sz="2000"/>
              <a:t>Difference between Graduation and Commencement</a:t>
            </a:r>
          </a:p>
          <a:p>
            <a:r>
              <a:rPr lang="en-US" sz="2000"/>
              <a:t>What is convocation?</a:t>
            </a:r>
          </a:p>
          <a:p>
            <a:r>
              <a:rPr lang="en-US" sz="2000">
                <a:hlinkClick r:id="rId5"/>
              </a:rPr>
              <a:t>Commencement Website</a:t>
            </a:r>
            <a:endParaRPr lang="en-US" sz="2000"/>
          </a:p>
        </p:txBody>
      </p:sp>
    </p:spTree>
    <p:custDataLst>
      <p:tags r:id="rId1"/>
    </p:custDataLst>
    <p:extLst>
      <p:ext uri="{BB962C8B-B14F-4D97-AF65-F5344CB8AC3E}">
        <p14:creationId xmlns:p14="http://schemas.microsoft.com/office/powerpoint/2010/main" val="42507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11F66-759B-4CAA-18BE-249CA00227C2}"/>
              </a:ext>
            </a:extLst>
          </p:cNvPr>
          <p:cNvSpPr>
            <a:spLocks noGrp="1"/>
          </p:cNvSpPr>
          <p:nvPr>
            <p:ph type="title"/>
          </p:nvPr>
        </p:nvSpPr>
        <p:spPr>
          <a:xfrm>
            <a:off x="640080" y="325369"/>
            <a:ext cx="4368602" cy="1956841"/>
          </a:xfrm>
        </p:spPr>
        <p:txBody>
          <a:bodyPr anchor="b">
            <a:normAutofit/>
          </a:bodyPr>
          <a:lstStyle/>
          <a:p>
            <a:r>
              <a:rPr lang="en-US" sz="4200"/>
              <a:t>Virtual vs In-Person Ceremonies</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DE9D55-EBE6-78DC-0D5A-AF1E9A46B6E0}"/>
              </a:ext>
            </a:extLst>
          </p:cNvPr>
          <p:cNvSpPr>
            <a:spLocks noGrp="1"/>
          </p:cNvSpPr>
          <p:nvPr>
            <p:ph idx="1"/>
          </p:nvPr>
        </p:nvSpPr>
        <p:spPr>
          <a:xfrm>
            <a:off x="640080" y="2872899"/>
            <a:ext cx="4243589" cy="3320668"/>
          </a:xfrm>
        </p:spPr>
        <p:txBody>
          <a:bodyPr>
            <a:normAutofit/>
          </a:bodyPr>
          <a:lstStyle/>
          <a:p>
            <a:r>
              <a:rPr lang="en-US" sz="2200"/>
              <a:t>What is a virtual ceremony?</a:t>
            </a:r>
          </a:p>
          <a:p>
            <a:r>
              <a:rPr lang="en-US" sz="2200"/>
              <a:t>What is an in-person ceremony?</a:t>
            </a:r>
          </a:p>
          <a:p>
            <a:r>
              <a:rPr lang="en-US" sz="2200"/>
              <a:t>What are the differences between the two?</a:t>
            </a:r>
          </a:p>
        </p:txBody>
      </p:sp>
      <p:pic>
        <p:nvPicPr>
          <p:cNvPr id="7" name="Graphic 6" descr="Graduate hugging man">
            <a:extLst>
              <a:ext uri="{FF2B5EF4-FFF2-40B4-BE49-F238E27FC236}">
                <a16:creationId xmlns:a16="http://schemas.microsoft.com/office/drawing/2014/main" id="{3B291538-9829-C6DC-B24D-70134A09EFB8}"/>
              </a:ext>
            </a:extLst>
          </p:cNvPr>
          <p:cNvPicPr>
            <a:picLocks noChangeAspect="1"/>
          </p:cNvPicPr>
          <p:nvPr/>
        </p:nvPicPr>
        <p:blipFill>
          <a:blip r:embed="rId4">
            <a:extLst>
              <a:ext uri="{28A0092B-C50C-407E-A947-70E740481C1C}">
                <a14:useLocalDpi xmlns:a14="http://schemas.microsoft.com/office/drawing/2010/main" val="0"/>
              </a:ext>
            </a:extLst>
          </a:blip>
          <a:srcRect r="-1" b="334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extLst>
      <p:ext uri="{BB962C8B-B14F-4D97-AF65-F5344CB8AC3E}">
        <p14:creationId xmlns:p14="http://schemas.microsoft.com/office/powerpoint/2010/main" val="114045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375B350-6936-0B57-6CA9-ADC52EF0D3DF}"/>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Eligibility</a:t>
            </a:r>
          </a:p>
        </p:txBody>
      </p:sp>
      <p:graphicFrame>
        <p:nvGraphicFramePr>
          <p:cNvPr id="5" name="Content Placeholder 2">
            <a:extLst>
              <a:ext uri="{FF2B5EF4-FFF2-40B4-BE49-F238E27FC236}">
                <a16:creationId xmlns:a16="http://schemas.microsoft.com/office/drawing/2014/main" id="{FDF57E2F-6CC6-7ECF-571F-F5EC359F2EDD}"/>
              </a:ext>
            </a:extLst>
          </p:cNvPr>
          <p:cNvGraphicFramePr>
            <a:graphicFrameLocks noGrp="1"/>
          </p:cNvGraphicFramePr>
          <p:nvPr>
            <p:ph idx="1"/>
            <p:extLst>
              <p:ext uri="{D42A27DB-BD31-4B8C-83A1-F6EECF244321}">
                <p14:modId xmlns:p14="http://schemas.microsoft.com/office/powerpoint/2010/main" val="289105140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6722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32590-93D9-B59F-AF86-FE1A02EFC8C4}"/>
              </a:ext>
            </a:extLst>
          </p:cNvPr>
          <p:cNvSpPr>
            <a:spLocks noGrp="1"/>
          </p:cNvSpPr>
          <p:nvPr>
            <p:ph type="title"/>
          </p:nvPr>
        </p:nvSpPr>
        <p:spPr>
          <a:xfrm>
            <a:off x="761800" y="762001"/>
            <a:ext cx="5334197" cy="1708242"/>
          </a:xfrm>
        </p:spPr>
        <p:txBody>
          <a:bodyPr anchor="ctr">
            <a:normAutofit/>
          </a:bodyPr>
          <a:lstStyle/>
          <a:p>
            <a:r>
              <a:rPr lang="en-US" sz="4000"/>
              <a:t>How to Register</a:t>
            </a:r>
          </a:p>
        </p:txBody>
      </p:sp>
      <p:sp>
        <p:nvSpPr>
          <p:cNvPr id="3" name="Content Placeholder 2">
            <a:extLst>
              <a:ext uri="{FF2B5EF4-FFF2-40B4-BE49-F238E27FC236}">
                <a16:creationId xmlns:a16="http://schemas.microsoft.com/office/drawing/2014/main" id="{F5A890E5-6E98-72A0-B83B-7B11E4A9AE43}"/>
              </a:ext>
            </a:extLst>
          </p:cNvPr>
          <p:cNvSpPr>
            <a:spLocks noGrp="1"/>
          </p:cNvSpPr>
          <p:nvPr>
            <p:ph idx="1"/>
          </p:nvPr>
        </p:nvSpPr>
        <p:spPr>
          <a:xfrm>
            <a:off x="761800" y="2470244"/>
            <a:ext cx="5334197" cy="3769835"/>
          </a:xfrm>
        </p:spPr>
        <p:txBody>
          <a:bodyPr anchor="ctr">
            <a:normAutofit/>
          </a:bodyPr>
          <a:lstStyle/>
          <a:p>
            <a:r>
              <a:rPr lang="en-US" sz="2000"/>
              <a:t>Ceremony Exception Request (Final Course)</a:t>
            </a:r>
          </a:p>
          <a:p>
            <a:pPr lvl="1"/>
            <a:r>
              <a:rPr lang="en-US" sz="2000"/>
              <a:t>How can a student request this?</a:t>
            </a:r>
          </a:p>
          <a:p>
            <a:pPr lvl="1"/>
            <a:r>
              <a:rPr lang="en-US" sz="2000"/>
              <a:t>What if the student is on the phone?</a:t>
            </a:r>
          </a:p>
          <a:p>
            <a:r>
              <a:rPr lang="en-US" sz="2000"/>
              <a:t>Case Example</a:t>
            </a:r>
          </a:p>
          <a:p>
            <a:r>
              <a:rPr lang="en-US" sz="2000"/>
              <a:t>RSVP Browser Error</a:t>
            </a:r>
          </a:p>
          <a:p>
            <a:pPr lvl="1"/>
            <a:r>
              <a:rPr lang="en-US" sz="2000"/>
              <a:t>Chrome or Firefox Only</a:t>
            </a:r>
          </a:p>
        </p:txBody>
      </p:sp>
      <p:pic>
        <p:nvPicPr>
          <p:cNvPr id="5" name="Picture 4" descr="Pen placed on top of a signature line">
            <a:extLst>
              <a:ext uri="{FF2B5EF4-FFF2-40B4-BE49-F238E27FC236}">
                <a16:creationId xmlns:a16="http://schemas.microsoft.com/office/drawing/2014/main" id="{16838EBB-0CDD-5957-4AF0-EB412ED33707}"/>
              </a:ext>
            </a:extLst>
          </p:cNvPr>
          <p:cNvPicPr>
            <a:picLocks noChangeAspect="1"/>
          </p:cNvPicPr>
          <p:nvPr/>
        </p:nvPicPr>
        <p:blipFill>
          <a:blip r:embed="rId4"/>
          <a:srcRect l="48164"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custDataLst>
      <p:tags r:id="rId1"/>
    </p:custDataLst>
    <p:extLst>
      <p:ext uri="{BB962C8B-B14F-4D97-AF65-F5344CB8AC3E}">
        <p14:creationId xmlns:p14="http://schemas.microsoft.com/office/powerpoint/2010/main" val="209525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4CBBF-4053-961F-04E1-8095CFC92910}"/>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Regalia</a:t>
            </a:r>
          </a:p>
        </p:txBody>
      </p:sp>
      <p:graphicFrame>
        <p:nvGraphicFramePr>
          <p:cNvPr id="5" name="Content Placeholder 2">
            <a:extLst>
              <a:ext uri="{FF2B5EF4-FFF2-40B4-BE49-F238E27FC236}">
                <a16:creationId xmlns:a16="http://schemas.microsoft.com/office/drawing/2014/main" id="{4F4F8868-25FB-C91D-B6A5-B9251342087E}"/>
              </a:ext>
            </a:extLst>
          </p:cNvPr>
          <p:cNvGraphicFramePr>
            <a:graphicFrameLocks noGrp="1"/>
          </p:cNvGraphicFramePr>
          <p:nvPr>
            <p:ph idx="1"/>
            <p:extLst>
              <p:ext uri="{D42A27DB-BD31-4B8C-83A1-F6EECF244321}">
                <p14:modId xmlns:p14="http://schemas.microsoft.com/office/powerpoint/2010/main" val="368320434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6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F8D06-3D61-E845-E3A7-56A2B4AC472A}"/>
              </a:ext>
            </a:extLst>
          </p:cNvPr>
          <p:cNvSpPr>
            <a:spLocks noGrp="1"/>
          </p:cNvSpPr>
          <p:nvPr>
            <p:ph type="title"/>
          </p:nvPr>
        </p:nvSpPr>
        <p:spPr>
          <a:xfrm>
            <a:off x="761803" y="350196"/>
            <a:ext cx="4646904" cy="1624520"/>
          </a:xfrm>
        </p:spPr>
        <p:txBody>
          <a:bodyPr anchor="ctr">
            <a:normAutofit/>
          </a:bodyPr>
          <a:lstStyle/>
          <a:p>
            <a:r>
              <a:rPr lang="en-US" sz="3700"/>
              <a:t>Week of Commencement Issues</a:t>
            </a:r>
          </a:p>
        </p:txBody>
      </p:sp>
      <p:sp>
        <p:nvSpPr>
          <p:cNvPr id="3" name="Content Placeholder 2">
            <a:extLst>
              <a:ext uri="{FF2B5EF4-FFF2-40B4-BE49-F238E27FC236}">
                <a16:creationId xmlns:a16="http://schemas.microsoft.com/office/drawing/2014/main" id="{50B865D2-243D-00A0-ABB0-E3E38986CF2C}"/>
              </a:ext>
            </a:extLst>
          </p:cNvPr>
          <p:cNvSpPr>
            <a:spLocks noGrp="1"/>
          </p:cNvSpPr>
          <p:nvPr>
            <p:ph idx="1"/>
          </p:nvPr>
        </p:nvSpPr>
        <p:spPr>
          <a:xfrm>
            <a:off x="761802" y="2743200"/>
            <a:ext cx="4646905" cy="3613149"/>
          </a:xfrm>
        </p:spPr>
        <p:txBody>
          <a:bodyPr anchor="ctr">
            <a:normAutofit/>
          </a:bodyPr>
          <a:lstStyle/>
          <a:p>
            <a:r>
              <a:rPr lang="en-US" sz="2000"/>
              <a:t>Grad Pass</a:t>
            </a:r>
          </a:p>
          <a:p>
            <a:pPr lvl="1"/>
            <a:r>
              <a:rPr lang="en-US" sz="2000"/>
              <a:t>What is it?</a:t>
            </a:r>
          </a:p>
          <a:p>
            <a:pPr lvl="1"/>
            <a:r>
              <a:rPr lang="en-US" sz="2000"/>
              <a:t>Where do they receive their grad pass?</a:t>
            </a:r>
          </a:p>
          <a:p>
            <a:r>
              <a:rPr lang="en-US" sz="2000"/>
              <a:t>Multiple Degrees</a:t>
            </a:r>
          </a:p>
          <a:p>
            <a:r>
              <a:rPr lang="en-US" sz="2000"/>
              <a:t>Parking/Venue Information</a:t>
            </a:r>
          </a:p>
        </p:txBody>
      </p:sp>
      <p:pic>
        <p:nvPicPr>
          <p:cNvPr id="5" name="Picture 4" descr="Cars parked in a line">
            <a:extLst>
              <a:ext uri="{FF2B5EF4-FFF2-40B4-BE49-F238E27FC236}">
                <a16:creationId xmlns:a16="http://schemas.microsoft.com/office/drawing/2014/main" id="{12F61D58-5085-AC1A-C6C0-6D63A189B229}"/>
              </a:ext>
            </a:extLst>
          </p:cNvPr>
          <p:cNvPicPr>
            <a:picLocks noChangeAspect="1"/>
          </p:cNvPicPr>
          <p:nvPr/>
        </p:nvPicPr>
        <p:blipFill>
          <a:blip r:embed="rId4"/>
          <a:srcRect l="25451" r="7807"/>
          <a:stretch/>
        </p:blipFill>
        <p:spPr>
          <a:xfrm>
            <a:off x="6096000" y="1"/>
            <a:ext cx="6102825" cy="6858000"/>
          </a:xfrm>
          <a:prstGeom prst="rect">
            <a:avLst/>
          </a:prstGeom>
        </p:spPr>
      </p:pic>
    </p:spTree>
    <p:custDataLst>
      <p:tags r:id="rId1"/>
    </p:custDataLst>
    <p:extLst>
      <p:ext uri="{BB962C8B-B14F-4D97-AF65-F5344CB8AC3E}">
        <p14:creationId xmlns:p14="http://schemas.microsoft.com/office/powerpoint/2010/main" val="206002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E03C0-D6AF-9F5F-FA56-08163AA767A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Photos and Stage Clips	</a:t>
            </a:r>
          </a:p>
        </p:txBody>
      </p:sp>
      <p:graphicFrame>
        <p:nvGraphicFramePr>
          <p:cNvPr id="17" name="Content Placeholder 2">
            <a:extLst>
              <a:ext uri="{FF2B5EF4-FFF2-40B4-BE49-F238E27FC236}">
                <a16:creationId xmlns:a16="http://schemas.microsoft.com/office/drawing/2014/main" id="{04EB72B8-4E80-59E2-4FBF-E4EBCFBCC555}"/>
              </a:ext>
            </a:extLst>
          </p:cNvPr>
          <p:cNvGraphicFramePr>
            <a:graphicFrameLocks noGrp="1"/>
          </p:cNvGraphicFramePr>
          <p:nvPr>
            <p:ph idx="1"/>
            <p:extLst>
              <p:ext uri="{D42A27DB-BD31-4B8C-83A1-F6EECF244321}">
                <p14:modId xmlns:p14="http://schemas.microsoft.com/office/powerpoint/2010/main" val="280390718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9934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1F612-9BC4-6DD2-C452-B1A1E807784E}"/>
              </a:ext>
            </a:extLst>
          </p:cNvPr>
          <p:cNvSpPr>
            <a:spLocks noGrp="1"/>
          </p:cNvSpPr>
          <p:nvPr>
            <p:ph type="title"/>
          </p:nvPr>
        </p:nvSpPr>
        <p:spPr>
          <a:xfrm>
            <a:off x="4553733" y="548464"/>
            <a:ext cx="6798541" cy="1675623"/>
          </a:xfrm>
        </p:spPr>
        <p:txBody>
          <a:bodyPr anchor="b">
            <a:normAutofit/>
          </a:bodyPr>
          <a:lstStyle/>
          <a:p>
            <a:r>
              <a:rPr lang="en-US" sz="4000"/>
              <a:t>Guest Visa Requests	</a:t>
            </a:r>
          </a:p>
        </p:txBody>
      </p:sp>
      <p:pic>
        <p:nvPicPr>
          <p:cNvPr id="6" name="Picture 5">
            <a:extLst>
              <a:ext uri="{FF2B5EF4-FFF2-40B4-BE49-F238E27FC236}">
                <a16:creationId xmlns:a16="http://schemas.microsoft.com/office/drawing/2014/main" id="{4DC4D736-ADBB-CFB5-53A8-5233E9B9E54E}"/>
              </a:ext>
            </a:extLst>
          </p:cNvPr>
          <p:cNvPicPr>
            <a:picLocks noChangeAspect="1"/>
          </p:cNvPicPr>
          <p:nvPr/>
        </p:nvPicPr>
        <p:blipFill>
          <a:blip r:embed="rId4"/>
          <a:srcRect l="34901" r="30679"/>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1BDD7F30-B29A-B290-932C-274C706913ED}"/>
              </a:ext>
            </a:extLst>
          </p:cNvPr>
          <p:cNvGraphicFramePr>
            <a:graphicFrameLocks noGrp="1"/>
          </p:cNvGraphicFramePr>
          <p:nvPr>
            <p:ph idx="1"/>
            <p:extLst>
              <p:ext uri="{D42A27DB-BD31-4B8C-83A1-F6EECF244321}">
                <p14:modId xmlns:p14="http://schemas.microsoft.com/office/powerpoint/2010/main" val="84682519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09949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436</TotalTime>
  <Words>1024</Words>
  <Application>Microsoft Office PowerPoint</Application>
  <PresentationFormat>Widescreen</PresentationFormat>
  <Paragraphs>110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Commencement Skillset</vt:lpstr>
      <vt:lpstr>What is Commencement?</vt:lpstr>
      <vt:lpstr>Virtual vs In-Person Ceremonies</vt:lpstr>
      <vt:lpstr>Eligibility</vt:lpstr>
      <vt:lpstr>How to Register</vt:lpstr>
      <vt:lpstr>Regalia</vt:lpstr>
      <vt:lpstr>Week of Commencement Issues</vt:lpstr>
      <vt:lpstr>Photos and Stage Clips </vt:lpstr>
      <vt:lpstr>Guest Visa Requests </vt:lpstr>
      <vt:lpstr>Diploma Covers</vt:lpstr>
      <vt:lpstr>Commencement App</vt:lpstr>
      <vt:lpstr>Escalations </vt:lpstr>
      <vt:lpstr>Case Management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Erika Bruner</dc:creator>
  <cp:lastModifiedBy>Erika Bruner</cp:lastModifiedBy>
  <cp:revision>1</cp:revision>
  <dcterms:created xsi:type="dcterms:W3CDTF">2024-11-06T13:27:08Z</dcterms:created>
  <dcterms:modified xsi:type="dcterms:W3CDTF">2024-11-07T12:58:50Z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E6BA4DDE-7A63-45F7-928F-0B6976F4C86A</vt:lpwstr>
  </property>
  <property fmtid="{D5CDD505-2E9C-101B-9397-08002B2CF9AE}" pid="3" name="ArticulatePath">
    <vt:lpwstr>Presentation1</vt:lpwstr>
  </property>
</Properties>
</file>